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9" r:id="rId2"/>
  </p:sldMasterIdLst>
  <p:notesMasterIdLst>
    <p:notesMasterId r:id="rId3"/>
  </p:notesMasterIdLst>
  <p:handoutMasterIdLst>
    <p:handoutMasterId r:id="rId4"/>
  </p:handoutMasterIdLst>
  <p:sldIdLst>
    <p:sldId id="721" r:id="rId5"/>
    <p:sldId id="618" r:id="rId6"/>
    <p:sldId id="765" r:id="rId7"/>
    <p:sldId id="689" r:id="rId8"/>
    <p:sldId id="722" r:id="rId9"/>
    <p:sldId id="764" r:id="rId10"/>
    <p:sldId id="723" r:id="rId11"/>
    <p:sldId id="725" r:id="rId12"/>
    <p:sldId id="756" r:id="rId13"/>
    <p:sldId id="766" r:id="rId14"/>
    <p:sldId id="757" r:id="rId15"/>
    <p:sldId id="761" r:id="rId16"/>
    <p:sldId id="759" r:id="rId17"/>
    <p:sldId id="760" r:id="rId18"/>
    <p:sldId id="767" r:id="rId19"/>
    <p:sldId id="762" r:id="rId20"/>
    <p:sldId id="768" r:id="rId21"/>
    <p:sldId id="763" r:id="rId22"/>
  </p:sldIdLst>
  <p:sldSz cx="12192000" cy="6858000"/>
  <p:notesSz cx="6807200" cy="9939338"/>
  <p:custDataLst>
    <p:tags r:id="rId23"/>
  </p:custDataLst>
  <p:defaultTextStyle>
    <a:defPPr>
      <a:defRPr lang="en-US"/>
    </a:defPPr>
    <a:lvl1pPr algn="l" rtl="0" fontAlgn="base">
      <a:spcBef>
        <a:spcPct val="0"/>
      </a:spcBef>
      <a:spcAft>
        <a:spcPct val="0"/>
      </a:spcAft>
      <a:defRPr sz="1900" kern="1200">
        <a:solidFill>
          <a:schemeClr val="tx1"/>
        </a:solidFill>
        <a:latin typeface="Arial" charset="0"/>
        <a:ea typeface="+mn-ea"/>
        <a:cs typeface="Arial" charset="0"/>
      </a:defRPr>
    </a:lvl1pPr>
    <a:lvl2pPr marL="429768" algn="l" rtl="0" fontAlgn="base">
      <a:spcBef>
        <a:spcPct val="0"/>
      </a:spcBef>
      <a:spcAft>
        <a:spcPct val="0"/>
      </a:spcAft>
      <a:defRPr sz="1900" kern="1200">
        <a:solidFill>
          <a:schemeClr val="tx1"/>
        </a:solidFill>
        <a:latin typeface="Arial" charset="0"/>
        <a:ea typeface="+mn-ea"/>
        <a:cs typeface="Arial" charset="0"/>
      </a:defRPr>
    </a:lvl2pPr>
    <a:lvl3pPr marL="859536" algn="l" rtl="0" fontAlgn="base">
      <a:spcBef>
        <a:spcPct val="0"/>
      </a:spcBef>
      <a:spcAft>
        <a:spcPct val="0"/>
      </a:spcAft>
      <a:defRPr sz="1900" kern="1200">
        <a:solidFill>
          <a:schemeClr val="tx1"/>
        </a:solidFill>
        <a:latin typeface="Arial" charset="0"/>
        <a:ea typeface="+mn-ea"/>
        <a:cs typeface="Arial" charset="0"/>
      </a:defRPr>
    </a:lvl3pPr>
    <a:lvl4pPr marL="1289304" algn="l" rtl="0" fontAlgn="base">
      <a:spcBef>
        <a:spcPct val="0"/>
      </a:spcBef>
      <a:spcAft>
        <a:spcPct val="0"/>
      </a:spcAft>
      <a:defRPr sz="1900" kern="1200">
        <a:solidFill>
          <a:schemeClr val="tx1"/>
        </a:solidFill>
        <a:latin typeface="Arial" charset="0"/>
        <a:ea typeface="+mn-ea"/>
        <a:cs typeface="Arial" charset="0"/>
      </a:defRPr>
    </a:lvl4pPr>
    <a:lvl5pPr marL="1719072" algn="l" rtl="0" fontAlgn="base">
      <a:spcBef>
        <a:spcPct val="0"/>
      </a:spcBef>
      <a:spcAft>
        <a:spcPct val="0"/>
      </a:spcAft>
      <a:defRPr sz="1900" kern="1200">
        <a:solidFill>
          <a:schemeClr val="tx1"/>
        </a:solidFill>
        <a:latin typeface="Arial" charset="0"/>
        <a:ea typeface="+mn-ea"/>
        <a:cs typeface="Arial" charset="0"/>
      </a:defRPr>
    </a:lvl5pPr>
    <a:lvl6pPr marL="2148840" algn="l" defTabSz="859536" rtl="0" eaLnBrk="1" latinLnBrk="0" hangingPunct="1">
      <a:defRPr sz="1900" kern="1200">
        <a:solidFill>
          <a:schemeClr val="tx1"/>
        </a:solidFill>
        <a:latin typeface="Arial" charset="0"/>
        <a:ea typeface="+mn-ea"/>
        <a:cs typeface="Arial" charset="0"/>
      </a:defRPr>
    </a:lvl6pPr>
    <a:lvl7pPr marL="2578608" algn="l" defTabSz="859536" rtl="0" eaLnBrk="1" latinLnBrk="0" hangingPunct="1">
      <a:defRPr sz="1900" kern="1200">
        <a:solidFill>
          <a:schemeClr val="tx1"/>
        </a:solidFill>
        <a:latin typeface="Arial" charset="0"/>
        <a:ea typeface="+mn-ea"/>
        <a:cs typeface="Arial" charset="0"/>
      </a:defRPr>
    </a:lvl7pPr>
    <a:lvl8pPr marL="3008376" algn="l" defTabSz="859536" rtl="0" eaLnBrk="1" latinLnBrk="0" hangingPunct="1">
      <a:defRPr sz="1900" kern="1200">
        <a:solidFill>
          <a:schemeClr val="tx1"/>
        </a:solidFill>
        <a:latin typeface="Arial" charset="0"/>
        <a:ea typeface="+mn-ea"/>
        <a:cs typeface="Arial" charset="0"/>
      </a:defRPr>
    </a:lvl8pPr>
    <a:lvl9pPr marL="3438144" algn="l" defTabSz="859536" rtl="0" eaLnBrk="1" latinLnBrk="0" hangingPunct="1">
      <a:defRPr sz="19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4" orient="horz" pos="4110" userDrawn="1">
          <p15:clr>
            <a:srgbClr val="A4A3A4"/>
          </p15:clr>
        </p15:guide>
        <p15:guide id="9" pos="322" userDrawn="1">
          <p15:clr>
            <a:srgbClr val="A4A3A4"/>
          </p15:clr>
        </p15:guide>
        <p15:guide id="10" pos="7441" userDrawn="1">
          <p15:clr>
            <a:srgbClr val="A4A3A4"/>
          </p15:clr>
        </p15:guide>
        <p15:guide id="11" pos="3840" userDrawn="1">
          <p15:clr>
            <a:srgbClr val="A4A3A4"/>
          </p15:clr>
        </p15:guide>
        <p15:guide id="13" orient="horz" pos="595" userDrawn="1">
          <p15:clr>
            <a:srgbClr val="A4A3A4"/>
          </p15:clr>
        </p15:guide>
      </p15:sldGuideLst>
    </p:ext>
    <p:ext uri="{2D200454-40CA-4A62-9FC3-DE9A4176ACB9}">
      <p15:notesGuideLst xmlns:p15="http://schemas.microsoft.com/office/powerpoint/2012/main"/>
    </p:ext>
    <p:ext uri="{521415D9-36F7-43E2-AB2F-B90AF26B5E84}"/>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565A"/>
    <a:srgbClr val="E0F0FA"/>
    <a:srgbClr val="EBFFBF"/>
    <a:srgbClr val="FF33CC"/>
    <a:srgbClr val="F6C8F6"/>
    <a:srgbClr val="EAB23D"/>
    <a:srgbClr val="F1B21A"/>
    <a:srgbClr val="DF971F"/>
    <a:srgbClr val="CB7D18"/>
    <a:srgbClr val="409A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16DA210-FB5B-4158-B5E0-FEB733F419BA}" styleName="スタイル (淡色) 3">
    <a:wholeTbl>
      <a:tcTxStyle>
        <a:fontRef idx="minor">
          <a:srgbClr val="00000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中間スタイル 4 - アクセント 1">
    <a:wholeTbl>
      <a:tcTxStyle>
        <a:fontRef idx="minor">
          <a:srgbClr val="00000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012ECD-51FC-41F1-AA8D-1B2483CD663E}" styleName="淡色スタイル 2 - アクセント 1">
    <a:wholeTbl>
      <a:tcTxStyle>
        <a:fontRef idx="minor">
          <a:srgbClr val="00000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rgbClr val="00000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restored">
    <p:restoredLeft sz="6100"/>
    <p:restoredTop sz="92982"/>
  </p:normalViewPr>
  <p:slideViewPr>
    <p:cSldViewPr snapToGrid="0">
      <p:cViewPr varScale="0">
        <p:scale>
          <a:sx n="80" d="100"/>
          <a:sy n="80" d="100"/>
        </p:scale>
        <p:origin x="-2196" y="-594"/>
      </p:cViewPr>
      <p:guideLst>
        <p:guide orient="horz" pos="4110"/>
        <p:guide pos="322"/>
        <p:guide pos="7441"/>
        <p:guide pos="3840"/>
        <p:guide orient="horz" pos="59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tags" Target="tags/tag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 Id="rId27" Type="http://schemas.openxmlformats.org/officeDocument/2006/relationships/commentAuthors" Target="commentAuthors.xml" /></Relationships>
</file>

<file path=ppt/drawings/_rels/vmlDrawing1.vml.rels><?xml version="1.0" encoding="UTF-8"?><Relationships xmlns="http://schemas.openxmlformats.org/package/2006/relationships"><Relationship Id="rId1" Type="http://schemas.openxmlformats.org/officeDocument/2006/relationships/image" Target="../media/image1.emf" /></Relationships>
</file>

<file path=ppt/drawings/_rels/vmlDrawing10.vml.rels><?xml version="1.0" encoding="UTF-8"?><Relationships xmlns="http://schemas.openxmlformats.org/package/2006/relationships"><Relationship Id="rId1" Type="http://schemas.openxmlformats.org/officeDocument/2006/relationships/image" Target="../media/image2.emf" /></Relationships>
</file>

<file path=ppt/drawings/_rels/vmlDrawing11.vml.rels><?xml version="1.0" encoding="UTF-8"?><Relationships xmlns="http://schemas.openxmlformats.org/package/2006/relationships"><Relationship Id="rId1" Type="http://schemas.openxmlformats.org/officeDocument/2006/relationships/image" Target="../media/image2.emf" /></Relationships>
</file>

<file path=ppt/drawings/_rels/vmlDrawing12.vml.rels><?xml version="1.0" encoding="UTF-8"?><Relationships xmlns="http://schemas.openxmlformats.org/package/2006/relationships"><Relationship Id="rId1" Type="http://schemas.openxmlformats.org/officeDocument/2006/relationships/image" Target="../media/image2.emf" /></Relationships>
</file>

<file path=ppt/drawings/_rels/vmlDrawing13.vml.rels><?xml version="1.0" encoding="UTF-8"?><Relationships xmlns="http://schemas.openxmlformats.org/package/2006/relationships"><Relationship Id="rId1" Type="http://schemas.openxmlformats.org/officeDocument/2006/relationships/image" Target="../media/image2.emf" /></Relationships>
</file>

<file path=ppt/drawings/_rels/vmlDrawing2.vml.rels><?xml version="1.0" encoding="UTF-8"?><Relationships xmlns="http://schemas.openxmlformats.org/package/2006/relationships"><Relationship Id="rId1" Type="http://schemas.openxmlformats.org/officeDocument/2006/relationships/image" Target="../media/image2.emf" /></Relationships>
</file>

<file path=ppt/drawings/_rels/vmlDrawing3.vml.rels><?xml version="1.0" encoding="UTF-8"?><Relationships xmlns="http://schemas.openxmlformats.org/package/2006/relationships"><Relationship Id="rId1" Type="http://schemas.openxmlformats.org/officeDocument/2006/relationships/image" Target="../media/image2.emf" /></Relationships>
</file>

<file path=ppt/drawings/_rels/vmlDrawing4.vml.rels><?xml version="1.0" encoding="UTF-8"?><Relationships xmlns="http://schemas.openxmlformats.org/package/2006/relationships"><Relationship Id="rId1" Type="http://schemas.openxmlformats.org/officeDocument/2006/relationships/image" Target="../media/image2.emf" /></Relationships>
</file>

<file path=ppt/drawings/_rels/vmlDrawing5.vml.rels><?xml version="1.0" encoding="UTF-8"?><Relationships xmlns="http://schemas.openxmlformats.org/package/2006/relationships"><Relationship Id="rId1" Type="http://schemas.openxmlformats.org/officeDocument/2006/relationships/image" Target="../media/image2.emf" /></Relationships>
</file>

<file path=ppt/drawings/_rels/vmlDrawing6.vml.rels><?xml version="1.0" encoding="UTF-8"?><Relationships xmlns="http://schemas.openxmlformats.org/package/2006/relationships"><Relationship Id="rId1" Type="http://schemas.openxmlformats.org/officeDocument/2006/relationships/image" Target="../media/image2.emf" /></Relationships>
</file>

<file path=ppt/drawings/_rels/vmlDrawing7.vml.rels><?xml version="1.0" encoding="UTF-8"?><Relationships xmlns="http://schemas.openxmlformats.org/package/2006/relationships"><Relationship Id="rId1" Type="http://schemas.openxmlformats.org/officeDocument/2006/relationships/image" Target="../media/image2.emf" /></Relationships>
</file>

<file path=ppt/drawings/_rels/vmlDrawing8.vml.rels><?xml version="1.0" encoding="UTF-8"?><Relationships xmlns="http://schemas.openxmlformats.org/package/2006/relationships"><Relationship Id="rId1" Type="http://schemas.openxmlformats.org/officeDocument/2006/relationships/image" Target="../media/image2.emf" /></Relationships>
</file>

<file path=ppt/drawings/_rels/vmlDrawing9.vml.rels><?xml version="1.0" encoding="UTF-8"?><Relationships xmlns="http://schemas.openxmlformats.org/package/2006/relationships"><Relationship Id="rId1" Type="http://schemas.openxmlformats.org/officeDocument/2006/relationships/image" Target="../media/image2.emf" /></Relationships>
</file>

<file path=ppt/handoutMasters/_rels/handoutMaster1.xml.rels><?xml version="1.0" encoding="UTF-8"?><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62" name="Header Placeholder 1"/>
          <p:cNvSpPr>
            <a:spLocks noGrp="1"/>
          </p:cNvSpPr>
          <p:nvPr>
            <p:ph type="hdr" sz="quarter"/>
          </p:nvPr>
        </p:nvSpPr>
        <p:spPr>
          <a:xfrm>
            <a:off x="2" y="1"/>
            <a:ext cx="2950727" cy="496967"/>
          </a:xfrm>
          <a:prstGeom prst="rect">
            <a:avLst/>
          </a:prstGeom>
          <a:noFill/>
          <a:ln w="9525">
            <a:noFill/>
            <a:miter lim="800000"/>
            <a:headEnd/>
            <a:tailEnd/>
          </a:ln>
        </p:spPr>
        <p:txBody>
          <a:bodyPr vert="horz" wrap="square" lIns="62747" tIns="31374" rIns="62747" bIns="31374" numCol="1" anchor="t" anchorCtr="0" compatLnSpc="1">
            <a:prstTxWarp prst="textNoShape">
              <a:avLst/>
            </a:prstTxWarp>
          </a:bodyPr>
          <a:lstStyle>
            <a:lvl1pPr defTabSz="628039">
              <a:defRPr sz="800"/>
            </a:lvl1pPr>
          </a:lstStyle>
          <a:p>
            <a:endParaRPr lang="en-GB"/>
          </a:p>
        </p:txBody>
      </p:sp>
      <p:sp>
        <p:nvSpPr>
          <p:cNvPr id="1063" name="Date Placeholder 2"/>
          <p:cNvSpPr>
            <a:spLocks noGrp="1"/>
          </p:cNvSpPr>
          <p:nvPr>
            <p:ph type="dt" sz="quarter" idx="1"/>
          </p:nvPr>
        </p:nvSpPr>
        <p:spPr>
          <a:xfrm>
            <a:off x="3856474" y="1"/>
            <a:ext cx="2949159" cy="496967"/>
          </a:xfrm>
          <a:prstGeom prst="rect">
            <a:avLst/>
          </a:prstGeom>
          <a:noFill/>
          <a:ln w="9525">
            <a:noFill/>
            <a:miter lim="800000"/>
            <a:headEnd/>
            <a:tailEnd/>
          </a:ln>
        </p:spPr>
        <p:txBody>
          <a:bodyPr vert="horz" wrap="square" lIns="62747" tIns="31374" rIns="62747" bIns="31374" numCol="1" anchor="t" anchorCtr="0" compatLnSpc="1">
            <a:prstTxWarp prst="textNoShape">
              <a:avLst/>
            </a:prstTxWarp>
          </a:bodyPr>
          <a:lstStyle>
            <a:lvl1pPr algn="r" defTabSz="628039">
              <a:defRPr sz="800"/>
            </a:lvl1pPr>
          </a:lstStyle>
          <a:p>
            <a:fld id="{39D7E852-17AA-4CB6-8273-0685DB7F9B51}" type="datetimeFigureOut">
              <a:rPr lang="en-US"/>
              <a:pPr/>
              <a:t>5/29/2026</a:t>
            </a:fld>
            <a:endParaRPr lang="en-GB"/>
          </a:p>
        </p:txBody>
      </p:sp>
      <p:sp>
        <p:nvSpPr>
          <p:cNvPr id="1064" name="Footer Placeholder 3"/>
          <p:cNvSpPr>
            <a:spLocks noGrp="1"/>
          </p:cNvSpPr>
          <p:nvPr>
            <p:ph type="ftr" sz="quarter" idx="2"/>
          </p:nvPr>
        </p:nvSpPr>
        <p:spPr>
          <a:xfrm>
            <a:off x="2" y="9440800"/>
            <a:ext cx="2950727" cy="496967"/>
          </a:xfrm>
          <a:prstGeom prst="rect">
            <a:avLst/>
          </a:prstGeom>
          <a:noFill/>
          <a:ln w="9525">
            <a:noFill/>
            <a:miter lim="800000"/>
            <a:headEnd/>
            <a:tailEnd/>
          </a:ln>
        </p:spPr>
        <p:txBody>
          <a:bodyPr vert="horz" wrap="square" lIns="62747" tIns="31374" rIns="62747" bIns="31374" numCol="1" anchor="b" anchorCtr="0" compatLnSpc="1">
            <a:prstTxWarp prst="textNoShape">
              <a:avLst/>
            </a:prstTxWarp>
          </a:bodyPr>
          <a:lstStyle>
            <a:lvl1pPr defTabSz="628039">
              <a:defRPr sz="800"/>
            </a:lvl1pPr>
          </a:lstStyle>
          <a:p>
            <a:endParaRPr lang="en-GB"/>
          </a:p>
        </p:txBody>
      </p:sp>
      <p:sp>
        <p:nvSpPr>
          <p:cNvPr id="1065" name="Slide Number Placeholder 4"/>
          <p:cNvSpPr>
            <a:spLocks noGrp="1"/>
          </p:cNvSpPr>
          <p:nvPr>
            <p:ph type="sldNum" sz="quarter" idx="3"/>
          </p:nvPr>
        </p:nvSpPr>
        <p:spPr>
          <a:xfrm>
            <a:off x="3856474" y="9440800"/>
            <a:ext cx="2949159" cy="496967"/>
          </a:xfrm>
          <a:prstGeom prst="rect">
            <a:avLst/>
          </a:prstGeom>
          <a:noFill/>
          <a:ln w="9525">
            <a:noFill/>
            <a:miter lim="800000"/>
            <a:headEnd/>
            <a:tailEnd/>
          </a:ln>
        </p:spPr>
        <p:txBody>
          <a:bodyPr vert="horz" wrap="square" lIns="62747" tIns="31374" rIns="62747" bIns="31374" numCol="1" anchor="b" anchorCtr="0" compatLnSpc="1">
            <a:prstTxWarp prst="textNoShape">
              <a:avLst/>
            </a:prstTxWarp>
          </a:bodyPr>
          <a:lstStyle>
            <a:lvl1pPr algn="r" defTabSz="628039">
              <a:defRPr sz="800"/>
            </a:lvl1pPr>
          </a:lstStyle>
          <a:p>
            <a:fld id="{61B1335B-9C73-459E-8F94-9ADB241FD5FC}" type="slidenum">
              <a:rPr lang="en-GB"/>
              <a:pPr/>
              <a:t>‹#›</a:t>
            </a:fld>
            <a:endParaRPr lang="en-GB"/>
          </a:p>
        </p:txBody>
      </p:sp>
    </p:spTree>
    <p:extLst>
      <p:ext uri="{BB962C8B-B14F-4D97-AF65-F5344CB8AC3E}">
        <p14:creationId xmlns:p14="http://schemas.microsoft.com/office/powerpoint/2010/main" val="1744198566"/>
      </p:ext>
    </p:extLst>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55" name="Header Placeholder 1"/>
          <p:cNvSpPr>
            <a:spLocks noGrp="1"/>
          </p:cNvSpPr>
          <p:nvPr>
            <p:ph type="hdr" sz="quarter"/>
          </p:nvPr>
        </p:nvSpPr>
        <p:spPr>
          <a:xfrm>
            <a:off x="2" y="1"/>
            <a:ext cx="2950727" cy="496967"/>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lvl1pPr defTabSz="628039">
              <a:defRPr sz="1200">
                <a:latin typeface="Calibri" pitchFamily="34" charset="0"/>
              </a:defRPr>
            </a:lvl1pPr>
          </a:lstStyle>
          <a:p>
            <a:endParaRPr lang="en-GB">
              <a:latin typeface="Arial"/>
            </a:endParaRPr>
          </a:p>
        </p:txBody>
      </p:sp>
      <p:sp>
        <p:nvSpPr>
          <p:cNvPr id="1056" name="Date Placeholder 2"/>
          <p:cNvSpPr>
            <a:spLocks noGrp="1"/>
          </p:cNvSpPr>
          <p:nvPr>
            <p:ph type="dt" idx="1"/>
          </p:nvPr>
        </p:nvSpPr>
        <p:spPr>
          <a:xfrm>
            <a:off x="3856474" y="1"/>
            <a:ext cx="2949159" cy="496967"/>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lvl1pPr algn="r" defTabSz="628039">
              <a:defRPr sz="1200">
                <a:latin typeface="Calibri" pitchFamily="34" charset="0"/>
              </a:defRPr>
            </a:lvl1pPr>
          </a:lstStyle>
          <a:p>
            <a:fld id="{B76C7504-6E39-4454-ABF9-7D8634367105}" type="datetimeFigureOut">
              <a:rPr lang="en-US">
                <a:latin typeface="Arial"/>
              </a:rPr>
              <a:pPr/>
              <a:t>5/29/2026</a:t>
            </a:fld>
            <a:endParaRPr lang="en-GB">
              <a:latin typeface="Arial"/>
            </a:endParaRPr>
          </a:p>
        </p:txBody>
      </p:sp>
      <p:sp>
        <p:nvSpPr>
          <p:cNvPr id="1057" name="Slide Image Placeholder 3"/>
          <p:cNvSpPr>
            <a:spLocks noGrp="1" noRot="1" noChangeAspect="1"/>
          </p:cNvSpPr>
          <p:nvPr>
            <p:ph type="sldImg" idx="2"/>
          </p:nvPr>
        </p:nvSpPr>
        <p:spPr>
          <a:xfrm>
            <a:off x="90488" y="744538"/>
            <a:ext cx="6627812" cy="3729037"/>
          </a:xfrm>
          <a:prstGeom prst="rect">
            <a:avLst/>
          </a:prstGeom>
          <a:noFill/>
          <a:ln w="12700">
            <a:solidFill>
              <a:prstClr val="black"/>
            </a:solidFill>
          </a:ln>
        </p:spPr>
        <p:txBody>
          <a:bodyPr vert="horz" lIns="137863" tIns="68933" rIns="137863" bIns="68933" rtlCol="0" anchor="ctr"/>
          <a:lstStyle/>
          <a:p>
            <a:pPr lvl="0"/>
            <a:endParaRPr lang="en-GB" noProof="0">
              <a:latin typeface="Arial"/>
            </a:endParaRPr>
          </a:p>
        </p:txBody>
      </p:sp>
      <p:sp>
        <p:nvSpPr>
          <p:cNvPr id="1058" name="Notes Placeholder 4"/>
          <p:cNvSpPr>
            <a:spLocks noGrp="1"/>
          </p:cNvSpPr>
          <p:nvPr>
            <p:ph type="body" sz="quarter" idx="3"/>
          </p:nvPr>
        </p:nvSpPr>
        <p:spPr>
          <a:xfrm>
            <a:off x="680094" y="4721187"/>
            <a:ext cx="5447014" cy="4472702"/>
          </a:xfrm>
          <a:prstGeom prst="rect">
            <a:avLst/>
          </a:prstGeom>
          <a:noFill/>
          <a:ln w="9525">
            <a:noFill/>
            <a:miter lim="800000"/>
            <a:headEnd/>
            <a:tailEnd/>
          </a:ln>
        </p:spPr>
        <p:txBody>
          <a:bodyPr vert="horz" wrap="square" lIns="95663" tIns="47832" rIns="95663" bIns="47832"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endParaRPr lang="en-GB" noProof="0"/>
          </a:p>
        </p:txBody>
      </p:sp>
      <p:sp>
        <p:nvSpPr>
          <p:cNvPr id="1059" name="Footer Placeholder 5"/>
          <p:cNvSpPr>
            <a:spLocks noGrp="1"/>
          </p:cNvSpPr>
          <p:nvPr>
            <p:ph type="ftr" sz="quarter" idx="4"/>
          </p:nvPr>
        </p:nvSpPr>
        <p:spPr>
          <a:xfrm>
            <a:off x="2" y="9440800"/>
            <a:ext cx="2950727" cy="496967"/>
          </a:xfrm>
          <a:prstGeom prst="rect">
            <a:avLst/>
          </a:prstGeom>
          <a:noFill/>
          <a:ln w="9525">
            <a:noFill/>
            <a:miter lim="800000"/>
            <a:headEnd/>
            <a:tailEnd/>
          </a:ln>
        </p:spPr>
        <p:txBody>
          <a:bodyPr vert="horz" wrap="square" lIns="95663" tIns="47832" rIns="95663" bIns="47832" numCol="1" anchor="b" anchorCtr="0" compatLnSpc="1">
            <a:prstTxWarp prst="textNoShape">
              <a:avLst/>
            </a:prstTxWarp>
          </a:bodyPr>
          <a:lstStyle>
            <a:lvl1pPr defTabSz="628039">
              <a:defRPr sz="1200">
                <a:latin typeface="Calibri" pitchFamily="34" charset="0"/>
              </a:defRPr>
            </a:lvl1pPr>
          </a:lstStyle>
          <a:p>
            <a:endParaRPr lang="en-GB">
              <a:latin typeface="Arial"/>
            </a:endParaRPr>
          </a:p>
        </p:txBody>
      </p:sp>
      <p:sp>
        <p:nvSpPr>
          <p:cNvPr id="1060" name="Slide Number Placeholder 6"/>
          <p:cNvSpPr>
            <a:spLocks noGrp="1"/>
          </p:cNvSpPr>
          <p:nvPr>
            <p:ph type="sldNum" sz="quarter" idx="5"/>
          </p:nvPr>
        </p:nvSpPr>
        <p:spPr>
          <a:xfrm>
            <a:off x="3856474" y="9440800"/>
            <a:ext cx="2949159" cy="496967"/>
          </a:xfrm>
          <a:prstGeom prst="rect">
            <a:avLst/>
          </a:prstGeom>
          <a:noFill/>
          <a:ln w="9525">
            <a:noFill/>
            <a:miter lim="800000"/>
            <a:headEnd/>
            <a:tailEnd/>
          </a:ln>
        </p:spPr>
        <p:txBody>
          <a:bodyPr vert="horz" wrap="square" lIns="95663" tIns="47832" rIns="95663" bIns="47832" numCol="1" anchor="b" anchorCtr="0" compatLnSpc="1">
            <a:prstTxWarp prst="textNoShape">
              <a:avLst/>
            </a:prstTxWarp>
          </a:bodyPr>
          <a:lstStyle>
            <a:lvl1pPr algn="r" defTabSz="628039">
              <a:defRPr sz="1200">
                <a:latin typeface="Calibri" pitchFamily="34" charset="0"/>
              </a:defRPr>
            </a:lvl1pPr>
          </a:lstStyle>
          <a:p>
            <a:fld id="{DFA6DC0F-00C0-48CB-BFD3-E923E37ECD77}" type="slidenum">
              <a:rPr lang="en-GB">
                <a:latin typeface="Arial"/>
              </a:rPr>
              <a:pPr/>
              <a:t>‹#›</a:t>
            </a:fld>
            <a:endParaRPr lang="en-GB">
              <a:latin typeface="Arial"/>
            </a:endParaRPr>
          </a:p>
        </p:txBody>
      </p:sp>
    </p:spTree>
    <p:extLst>
      <p:ext uri="{BB962C8B-B14F-4D97-AF65-F5344CB8AC3E}">
        <p14:creationId xmlns:p14="http://schemas.microsoft.com/office/powerpoint/2010/main" val="34797114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a:ea typeface="+mn-ea"/>
        <a:cs typeface="+mn-cs"/>
        <a:sym typeface="Arial"/>
      </a:defRPr>
    </a:lvl1pPr>
    <a:lvl2pPr marL="698373" indent="-268605" algn="l" rtl="0" eaLnBrk="0" fontAlgn="base" hangingPunct="0">
      <a:spcBef>
        <a:spcPct val="30000"/>
      </a:spcBef>
      <a:spcAft>
        <a:spcPct val="0"/>
      </a:spcAft>
      <a:defRPr sz="1100" kern="1200">
        <a:solidFill>
          <a:schemeClr val="tx1"/>
        </a:solidFill>
        <a:latin typeface="+mn-lt"/>
        <a:ea typeface="+mn-ea"/>
        <a:cs typeface="+mn-cs"/>
      </a:defRPr>
    </a:lvl2pPr>
    <a:lvl3pPr marL="1074420" indent="-214884" algn="l" rtl="0" eaLnBrk="0" fontAlgn="base" hangingPunct="0">
      <a:spcBef>
        <a:spcPct val="30000"/>
      </a:spcBef>
      <a:spcAft>
        <a:spcPct val="0"/>
      </a:spcAft>
      <a:defRPr sz="1100" kern="1200">
        <a:solidFill>
          <a:schemeClr val="tx1"/>
        </a:solidFill>
        <a:latin typeface="+mn-lt"/>
        <a:ea typeface="+mn-ea"/>
        <a:cs typeface="+mn-cs"/>
      </a:defRPr>
    </a:lvl3pPr>
    <a:lvl4pPr marL="1504188" indent="-214884" algn="l" rtl="0" eaLnBrk="0" fontAlgn="base" hangingPunct="0">
      <a:spcBef>
        <a:spcPct val="30000"/>
      </a:spcBef>
      <a:spcAft>
        <a:spcPct val="0"/>
      </a:spcAft>
      <a:defRPr sz="1100" kern="1200">
        <a:solidFill>
          <a:schemeClr val="tx1"/>
        </a:solidFill>
        <a:latin typeface="+mn-lt"/>
        <a:ea typeface="+mn-ea"/>
        <a:cs typeface="+mn-cs"/>
      </a:defRPr>
    </a:lvl4pPr>
    <a:lvl5pPr marL="1933956" indent="-214884" algn="l" rtl="0" eaLnBrk="0" fontAlgn="base" hangingPunct="0">
      <a:spcBef>
        <a:spcPct val="30000"/>
      </a:spcBef>
      <a:spcAft>
        <a:spcPct val="0"/>
      </a:spcAft>
      <a:defRPr sz="1100" kern="1200">
        <a:solidFill>
          <a:schemeClr val="tx1"/>
        </a:solidFill>
        <a:latin typeface="+mn-lt"/>
        <a:ea typeface="+mn-ea"/>
        <a:cs typeface="+mn-cs"/>
      </a:defRPr>
    </a:lvl5pPr>
    <a:lvl6pPr marL="2148840" algn="l" defTabSz="859536" rtl="0" eaLnBrk="1" latinLnBrk="0" hangingPunct="1">
      <a:defRPr sz="1100" kern="1200">
        <a:solidFill>
          <a:schemeClr val="tx1"/>
        </a:solidFill>
        <a:latin typeface="+mn-lt"/>
        <a:ea typeface="+mn-ea"/>
        <a:cs typeface="+mn-cs"/>
      </a:defRPr>
    </a:lvl6pPr>
    <a:lvl7pPr marL="2578608" algn="l" defTabSz="859536" rtl="0" eaLnBrk="1" latinLnBrk="0" hangingPunct="1">
      <a:defRPr sz="1100" kern="1200">
        <a:solidFill>
          <a:schemeClr val="tx1"/>
        </a:solidFill>
        <a:latin typeface="+mn-lt"/>
        <a:ea typeface="+mn-ea"/>
        <a:cs typeface="+mn-cs"/>
      </a:defRPr>
    </a:lvl7pPr>
    <a:lvl8pPr marL="3008376" algn="l" defTabSz="859536" rtl="0" eaLnBrk="1" latinLnBrk="0" hangingPunct="1">
      <a:defRPr sz="1100" kern="1200">
        <a:solidFill>
          <a:schemeClr val="tx1"/>
        </a:solidFill>
        <a:latin typeface="+mn-lt"/>
        <a:ea typeface="+mn-ea"/>
        <a:cs typeface="+mn-cs"/>
      </a:defRPr>
    </a:lvl8pPr>
    <a:lvl9pPr marL="3438144" algn="l" defTabSz="859536" rtl="0" eaLnBrk="1" latinLnBrk="0" hangingPunct="1">
      <a:defRPr sz="11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6.xml.rels><?xml version="1.0" encoding="UTF-8"?><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7.xml.rels><?xml version="1.0" encoding="UTF-8"?><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8.xml.rels><?xml version="1.0" encoding="UTF-8"?><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p:sp>
        <p:nvSpPr>
          <p:cNvPr id="1075" name="四角形 55"/>
          <p:cNvSpPr>
            <a:spLocks noGrp="1" noRot="1" noChangeAspect="1"/>
          </p:cNvSpPr>
          <p:nvPr>
            <p:ph type="sldImg" idx="2"/>
          </p:nvPr>
        </p:nvSpPr>
        <p:spPr>
          <a:prstGeom prst="rect">
            <a:avLst/>
          </a:prstGeom>
        </p:spPr>
        <p:txBody>
          <a:bodyPr/>
          <a:p>
            <a:endParaRPr kumimoji="1" lang="ja-JP" altLang="en-US"/>
          </a:p>
        </p:txBody>
      </p:sp>
      <p:sp>
        <p:nvSpPr>
          <p:cNvPr id="1076" name="四角形 56"/>
          <p:cNvSpPr>
            <a:spLocks noGrp="1"/>
          </p:cNvSpPr>
          <p:nvPr>
            <p:ph type="body" sz="quarter" idx="3"/>
          </p:nvPr>
        </p:nvSpPr>
        <p:spPr>
          <a:prstGeom prst="rect">
            <a:avLst/>
          </a:prstGeom>
        </p:spPr>
        <p:txBody>
          <a:bodyPr/>
          <a:p>
            <a:endParaRPr kumimoji="1" lang="ja-JP" altLang="en-US"/>
          </a:p>
        </p:txBody>
      </p:sp>
      <p:sp>
        <p:nvSpPr>
          <p:cNvPr id="1077" name="四角形 57"/>
          <p:cNvSpPr>
            <a:spLocks noGrp="1"/>
          </p:cNvSpPr>
          <p:nvPr>
            <p:ph type="sldNum" sz="quarter" idx="5"/>
          </p:nvPr>
        </p:nvSpPr>
        <p:spPr>
          <a:prstGeom prst="rect">
            <a:avLst/>
          </a:prstGeom>
        </p:spPr>
        <p:txBody>
          <a:bodyPr vert="horz" wrap="square" lIns="95663" tIns="47832" rIns="95663" bIns="47832" numCol="1" anchor="b" anchorCtr="0" compatLnSpc="1">
            <a:prstTxWarp prst="textNoShape">
              <a:avLst/>
            </a:prstTxWarp>
          </a:bodyPr>
          <a:lstStyle>
            <a:lvl1pPr algn="r" defTabSz="628039">
              <a:defRPr sz="1200">
                <a:latin typeface="Calibri" pitchFamily="34" charset="0"/>
              </a:defRPr>
            </a:lvl1pPr>
          </a:lstStyle>
          <a:p>
            <a:fld id="{DFA6DC0F-00C0-48CB-BFD3-E923E37ECD77}" type="slidenum">
              <a:rPr lang="en-GB">
                <a:latin typeface="Arial"/>
              </a:rPr>
              <a:pPr/>
              <a:t>‹#›</a:t>
            </a:fld>
            <a:endParaRPr lang="en-GB">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89"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a:solidFill>
                <a:prstClr val="black"/>
              </a:solidFill>
              <a:latin typeface="Arial"/>
            </a:endParaRPr>
          </a:p>
        </p:txBody>
      </p:sp>
      <p:sp>
        <p:nvSpPr>
          <p:cNvPr id="1190" name="Rectangle 2"/>
          <p:cNvSpPr>
            <a:spLocks noGrp="1" noRot="1" noChangeAspect="1" noChangeArrowheads="1" noTextEdit="1"/>
          </p:cNvSpPr>
          <p:nvPr>
            <p:ph type="sldImg"/>
          </p:nvPr>
        </p:nvSpPr>
        <p:spPr>
          <a:xfrm>
            <a:off x="84138" y="736600"/>
            <a:ext cx="6586537" cy="3705225"/>
          </a:xfrm>
          <a:ln/>
        </p:spPr>
      </p:sp>
      <p:sp>
        <p:nvSpPr>
          <p:cNvPr id="1191" name="Rectangle 3"/>
          <p:cNvSpPr>
            <a:spLocks noGrp="1" noChangeArrowheads="1"/>
          </p:cNvSpPr>
          <p:nvPr>
            <p:ph type="body" idx="1"/>
          </p:nvPr>
        </p:nvSpPr>
        <p:spPr>
          <a:xfrm>
            <a:off x="900633" y="4685514"/>
            <a:ext cx="4934501" cy="4443677"/>
          </a:xfrm>
        </p:spPr>
        <p:txBody>
          <a:bodyPr/>
          <a:lstStyle/>
          <a:p>
            <a:r>
              <a:rPr lang="ja-JP" altLang="en-US">
                <a:latin typeface="Arial"/>
              </a:rPr>
              <a:t>センタリング</a:t>
            </a:r>
            <a:endParaRPr lang="en-GB">
              <a:latin typeface="Arial"/>
            </a:endParaRPr>
          </a:p>
        </p:txBody>
      </p:sp>
    </p:spTree>
    <p:extLst>
      <p:ext uri="{BB962C8B-B14F-4D97-AF65-F5344CB8AC3E}">
        <p14:creationId xmlns:p14="http://schemas.microsoft.com/office/powerpoint/2010/main" val="3916409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05" name="スライド イメージ プレースホルダー 1"/>
          <p:cNvSpPr>
            <a:spLocks noGrp="1" noRot="1" noChangeAspect="1"/>
          </p:cNvSpPr>
          <p:nvPr>
            <p:ph type="sldImg"/>
          </p:nvPr>
        </p:nvSpPr>
        <p:spPr>
          <a:xfrm>
            <a:off x="90488" y="744538"/>
            <a:ext cx="6627812" cy="3729037"/>
          </a:xfrm>
        </p:spPr>
      </p:sp>
      <p:sp>
        <p:nvSpPr>
          <p:cNvPr id="1206" name="ノート プレースホルダー 2"/>
          <p:cNvSpPr>
            <a:spLocks noGrp="1"/>
          </p:cNvSpPr>
          <p:nvPr>
            <p:ph type="body" idx="1"/>
          </p:nvPr>
        </p:nvSpPr>
        <p:spPr/>
        <p:txBody>
          <a:bodyPr/>
          <a:lstStyle/>
          <a:p>
            <a:endParaRPr kumimoji="1" lang="ja-JP" altLang="en-US"/>
          </a:p>
        </p:txBody>
      </p:sp>
      <p:sp>
        <p:nvSpPr>
          <p:cNvPr id="1207"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23" name="スライド イメージ プレースホルダー 1"/>
          <p:cNvSpPr>
            <a:spLocks noGrp="1" noRot="1" noChangeAspect="1"/>
          </p:cNvSpPr>
          <p:nvPr>
            <p:ph type="sldImg"/>
          </p:nvPr>
        </p:nvSpPr>
        <p:spPr>
          <a:xfrm>
            <a:off x="90488" y="744538"/>
            <a:ext cx="6627812" cy="3729037"/>
          </a:xfrm>
        </p:spPr>
      </p:sp>
      <p:sp>
        <p:nvSpPr>
          <p:cNvPr id="1224" name="ノート プレースホルダー 2"/>
          <p:cNvSpPr>
            <a:spLocks noGrp="1"/>
          </p:cNvSpPr>
          <p:nvPr>
            <p:ph type="body" idx="1"/>
          </p:nvPr>
        </p:nvSpPr>
        <p:spPr/>
        <p:txBody>
          <a:bodyPr/>
          <a:lstStyle/>
          <a:p>
            <a:endParaRPr kumimoji="1" lang="ja-JP" altLang="en-US"/>
          </a:p>
        </p:txBody>
      </p:sp>
      <p:sp>
        <p:nvSpPr>
          <p:cNvPr id="1225"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38" name="スライド イメージ プレースホルダー 1"/>
          <p:cNvSpPr>
            <a:spLocks noGrp="1" noRot="1" noChangeAspect="1"/>
          </p:cNvSpPr>
          <p:nvPr>
            <p:ph type="sldImg"/>
          </p:nvPr>
        </p:nvSpPr>
        <p:spPr>
          <a:xfrm>
            <a:off x="90488" y="744538"/>
            <a:ext cx="6627812" cy="3729037"/>
          </a:xfrm>
        </p:spPr>
      </p:sp>
      <p:sp>
        <p:nvSpPr>
          <p:cNvPr id="1239" name="ノート プレースホルダー 2"/>
          <p:cNvSpPr>
            <a:spLocks noGrp="1"/>
          </p:cNvSpPr>
          <p:nvPr>
            <p:ph type="body" idx="1"/>
          </p:nvPr>
        </p:nvSpPr>
        <p:spPr/>
        <p:txBody>
          <a:bodyPr/>
          <a:lstStyle/>
          <a:p>
            <a:endParaRPr kumimoji="1" lang="ja-JP" altLang="en-US"/>
          </a:p>
        </p:txBody>
      </p:sp>
      <p:sp>
        <p:nvSpPr>
          <p:cNvPr id="1240"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55" name="スライド イメージ プレースホルダー 1"/>
          <p:cNvSpPr>
            <a:spLocks noGrp="1" noRot="1" noChangeAspect="1"/>
          </p:cNvSpPr>
          <p:nvPr>
            <p:ph type="sldImg"/>
          </p:nvPr>
        </p:nvSpPr>
        <p:spPr>
          <a:xfrm>
            <a:off x="90488" y="744538"/>
            <a:ext cx="6627812" cy="3729037"/>
          </a:xfrm>
        </p:spPr>
      </p:sp>
      <p:sp>
        <p:nvSpPr>
          <p:cNvPr id="1256" name="ノート プレースホルダー 2"/>
          <p:cNvSpPr>
            <a:spLocks noGrp="1"/>
          </p:cNvSpPr>
          <p:nvPr>
            <p:ph type="body" idx="1"/>
          </p:nvPr>
        </p:nvSpPr>
        <p:spPr/>
        <p:txBody>
          <a:bodyPr/>
          <a:lstStyle/>
          <a:p>
            <a:endParaRPr kumimoji="1" lang="ja-JP" altLang="en-US"/>
          </a:p>
        </p:txBody>
      </p:sp>
      <p:sp>
        <p:nvSpPr>
          <p:cNvPr id="1257"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63"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a:solidFill>
                <a:prstClr val="black"/>
              </a:solidFill>
              <a:latin typeface="Arial"/>
            </a:endParaRPr>
          </a:p>
        </p:txBody>
      </p:sp>
      <p:sp>
        <p:nvSpPr>
          <p:cNvPr id="1264" name="Rectangle 2"/>
          <p:cNvSpPr>
            <a:spLocks noGrp="1" noRot="1" noChangeAspect="1" noChangeArrowheads="1" noTextEdit="1"/>
          </p:cNvSpPr>
          <p:nvPr>
            <p:ph type="sldImg"/>
          </p:nvPr>
        </p:nvSpPr>
        <p:spPr>
          <a:xfrm>
            <a:off x="84138" y="736600"/>
            <a:ext cx="6586537" cy="3705225"/>
          </a:xfrm>
          <a:ln/>
        </p:spPr>
      </p:sp>
      <p:sp>
        <p:nvSpPr>
          <p:cNvPr id="1265" name="Rectangle 3"/>
          <p:cNvSpPr>
            <a:spLocks noGrp="1" noChangeArrowheads="1"/>
          </p:cNvSpPr>
          <p:nvPr>
            <p:ph type="body" idx="1"/>
          </p:nvPr>
        </p:nvSpPr>
        <p:spPr>
          <a:xfrm>
            <a:off x="900633" y="4685514"/>
            <a:ext cx="4934501" cy="4443677"/>
          </a:xfrm>
        </p:spPr>
        <p:txBody>
          <a:bodyPr/>
          <a:lstStyle/>
          <a:p>
            <a:r>
              <a:rPr lang="ja-JP" altLang="en-US">
                <a:latin typeface="Arial"/>
              </a:rPr>
              <a:t>センタリング</a:t>
            </a:r>
            <a:endParaRPr lang="en-GB">
              <a:latin typeface="Arial"/>
            </a:endParaRPr>
          </a:p>
        </p:txBody>
      </p:sp>
    </p:spTree>
    <p:extLst>
      <p:ext uri="{BB962C8B-B14F-4D97-AF65-F5344CB8AC3E}">
        <p14:creationId xmlns:p14="http://schemas.microsoft.com/office/powerpoint/2010/main" val="3916409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78" name="スライド イメージ プレースホルダー 1"/>
          <p:cNvSpPr>
            <a:spLocks noGrp="1" noRot="1" noChangeAspect="1"/>
          </p:cNvSpPr>
          <p:nvPr>
            <p:ph type="sldImg"/>
          </p:nvPr>
        </p:nvSpPr>
        <p:spPr>
          <a:xfrm>
            <a:off x="90488" y="744538"/>
            <a:ext cx="6627812" cy="3729037"/>
          </a:xfrm>
        </p:spPr>
      </p:sp>
      <p:sp>
        <p:nvSpPr>
          <p:cNvPr id="1279" name="ノート プレースホルダー 2"/>
          <p:cNvSpPr>
            <a:spLocks noGrp="1"/>
          </p:cNvSpPr>
          <p:nvPr>
            <p:ph type="body" idx="1"/>
          </p:nvPr>
        </p:nvSpPr>
        <p:spPr/>
        <p:txBody>
          <a:bodyPr/>
          <a:lstStyle/>
          <a:p>
            <a:endParaRPr kumimoji="1" lang="ja-JP" altLang="en-US"/>
          </a:p>
        </p:txBody>
      </p:sp>
      <p:sp>
        <p:nvSpPr>
          <p:cNvPr id="1280"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86"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a:solidFill>
                <a:prstClr val="black"/>
              </a:solidFill>
              <a:latin typeface="Arial"/>
            </a:endParaRPr>
          </a:p>
        </p:txBody>
      </p:sp>
      <p:sp>
        <p:nvSpPr>
          <p:cNvPr id="1287" name="Rectangle 2"/>
          <p:cNvSpPr>
            <a:spLocks noGrp="1" noRot="1" noChangeAspect="1" noChangeArrowheads="1" noTextEdit="1"/>
          </p:cNvSpPr>
          <p:nvPr>
            <p:ph type="sldImg"/>
          </p:nvPr>
        </p:nvSpPr>
        <p:spPr>
          <a:xfrm>
            <a:off x="84138" y="736600"/>
            <a:ext cx="6586537" cy="3705225"/>
          </a:xfrm>
          <a:ln/>
        </p:spPr>
      </p:sp>
      <p:sp>
        <p:nvSpPr>
          <p:cNvPr id="1288" name="Rectangle 3"/>
          <p:cNvSpPr>
            <a:spLocks noGrp="1" noChangeArrowheads="1"/>
          </p:cNvSpPr>
          <p:nvPr>
            <p:ph type="body" idx="1"/>
          </p:nvPr>
        </p:nvSpPr>
        <p:spPr>
          <a:xfrm>
            <a:off x="900633" y="4685514"/>
            <a:ext cx="4934501" cy="4443677"/>
          </a:xfrm>
        </p:spPr>
        <p:txBody>
          <a:bodyPr/>
          <a:lstStyle/>
          <a:p>
            <a:r>
              <a:rPr lang="ja-JP" altLang="en-US">
                <a:latin typeface="Arial"/>
              </a:rPr>
              <a:t>センタリング</a:t>
            </a:r>
            <a:endParaRPr lang="en-GB">
              <a:latin typeface="Arial"/>
            </a:endParaRPr>
          </a:p>
        </p:txBody>
      </p:sp>
    </p:spTree>
    <p:extLst>
      <p:ext uri="{BB962C8B-B14F-4D97-AF65-F5344CB8AC3E}">
        <p14:creationId xmlns:p14="http://schemas.microsoft.com/office/powerpoint/2010/main" val="39164091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97" name="スライド イメージ プレースホルダー 1"/>
          <p:cNvSpPr>
            <a:spLocks noGrp="1" noRot="1" noChangeAspect="1"/>
          </p:cNvSpPr>
          <p:nvPr>
            <p:ph type="sldImg"/>
          </p:nvPr>
        </p:nvSpPr>
        <p:spPr>
          <a:xfrm>
            <a:off x="90488" y="744538"/>
            <a:ext cx="6627812" cy="3729037"/>
          </a:xfrm>
        </p:spPr>
      </p:sp>
      <p:sp>
        <p:nvSpPr>
          <p:cNvPr id="1298" name="ノート プレースホルダー 2"/>
          <p:cNvSpPr>
            <a:spLocks noGrp="1"/>
          </p:cNvSpPr>
          <p:nvPr>
            <p:ph type="body" idx="1"/>
          </p:nvPr>
        </p:nvSpPr>
        <p:spPr/>
        <p:txBody>
          <a:bodyPr/>
          <a:lstStyle/>
          <a:p>
            <a:endParaRPr kumimoji="1" lang="ja-JP" altLang="en-US"/>
          </a:p>
        </p:txBody>
      </p:sp>
      <p:sp>
        <p:nvSpPr>
          <p:cNvPr id="1299"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86"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a:solidFill>
                <a:prstClr val="black"/>
              </a:solidFill>
              <a:latin typeface="Arial"/>
            </a:endParaRPr>
          </a:p>
        </p:txBody>
      </p:sp>
      <p:sp>
        <p:nvSpPr>
          <p:cNvPr id="1087" name="Rectangle 2"/>
          <p:cNvSpPr>
            <a:spLocks noGrp="1" noRot="1" noChangeAspect="1" noChangeArrowheads="1" noTextEdit="1"/>
          </p:cNvSpPr>
          <p:nvPr>
            <p:ph type="sldImg"/>
          </p:nvPr>
        </p:nvSpPr>
        <p:spPr>
          <a:xfrm>
            <a:off x="84138" y="736600"/>
            <a:ext cx="6586537" cy="3705225"/>
          </a:xfrm>
          <a:ln/>
        </p:spPr>
      </p:sp>
      <p:sp>
        <p:nvSpPr>
          <p:cNvPr id="1088" name="Rectangle 3"/>
          <p:cNvSpPr>
            <a:spLocks noGrp="1" noChangeArrowheads="1"/>
          </p:cNvSpPr>
          <p:nvPr>
            <p:ph type="body" idx="1"/>
          </p:nvPr>
        </p:nvSpPr>
        <p:spPr>
          <a:xfrm>
            <a:off x="900633" y="4685514"/>
            <a:ext cx="4934501" cy="4443677"/>
          </a:xfrm>
        </p:spPr>
        <p:txBody>
          <a:bodyPr/>
          <a:lstStyle/>
          <a:p>
            <a:r>
              <a:rPr lang="ja-JP" altLang="en-US">
                <a:latin typeface="Arial"/>
              </a:rPr>
              <a:t>センタリング</a:t>
            </a:r>
            <a:endParaRPr lang="en-GB">
              <a:latin typeface="Arial"/>
            </a:endParaRPr>
          </a:p>
        </p:txBody>
      </p:sp>
    </p:spTree>
    <p:extLst>
      <p:ext uri="{BB962C8B-B14F-4D97-AF65-F5344CB8AC3E}">
        <p14:creationId xmlns:p14="http://schemas.microsoft.com/office/powerpoint/2010/main" val="3916409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94" name="Rectangle 7"/>
          <p:cNvSpPr>
            <a:spLocks noGrp="1" noChangeArrowheads="1"/>
          </p:cNvSpPr>
          <p:nvPr>
            <p:ph type="sldNum" sz="quarter" idx="5"/>
          </p:nvPr>
        </p:nvSpPr>
        <p:spPr>
          <a:ln/>
        </p:spPr>
        <p:txBody>
          <a:bodyPr/>
          <a:lstStyle/>
          <a:p>
            <a:fld id="{7AC1A16F-ADE7-47D3-8745-8480D56F6679}" type="slidenum">
              <a:rPr lang="ja-JP" altLang="en-US">
                <a:solidFill>
                  <a:prstClr val="black"/>
                </a:solidFill>
                <a:latin typeface="Arial"/>
              </a:rPr>
              <a:pPr/>
              <a:t>1</a:t>
            </a:fld>
            <a:endParaRPr lang="en-US" altLang="ja-JP">
              <a:solidFill>
                <a:prstClr val="black"/>
              </a:solidFill>
              <a:latin typeface="Arial"/>
            </a:endParaRPr>
          </a:p>
        </p:txBody>
      </p:sp>
      <p:sp>
        <p:nvSpPr>
          <p:cNvPr id="1095" name="Rectangle 2"/>
          <p:cNvSpPr>
            <a:spLocks noGrp="1" noRot="1" noChangeAspect="1" noChangeArrowheads="1" noTextEdit="1"/>
          </p:cNvSpPr>
          <p:nvPr>
            <p:ph type="sldImg"/>
          </p:nvPr>
        </p:nvSpPr>
        <p:spPr>
          <a:xfrm>
            <a:off x="84138" y="736600"/>
            <a:ext cx="6586537" cy="3705225"/>
          </a:xfrm>
          <a:ln/>
        </p:spPr>
      </p:sp>
      <p:sp>
        <p:nvSpPr>
          <p:cNvPr id="1096" name="Rectangle 3"/>
          <p:cNvSpPr>
            <a:spLocks noGrp="1" noChangeArrowheads="1"/>
          </p:cNvSpPr>
          <p:nvPr>
            <p:ph type="body" idx="1"/>
          </p:nvPr>
        </p:nvSpPr>
        <p:spPr>
          <a:xfrm>
            <a:off x="900633" y="4685514"/>
            <a:ext cx="4934501" cy="4443677"/>
          </a:xfrm>
        </p:spPr>
        <p:txBody>
          <a:bodyPr/>
          <a:lstStyle/>
          <a:p>
            <a:r>
              <a:rPr lang="ja-JP" altLang="en-US">
                <a:latin typeface="Arial"/>
              </a:rPr>
              <a:t>センタリング</a:t>
            </a:r>
            <a:endParaRPr lang="en-GB">
              <a:latin typeface="Arial"/>
            </a:endParaRPr>
          </a:p>
        </p:txBody>
      </p:sp>
    </p:spTree>
    <p:extLst>
      <p:ext uri="{BB962C8B-B14F-4D97-AF65-F5344CB8AC3E}">
        <p14:creationId xmlns:p14="http://schemas.microsoft.com/office/powerpoint/2010/main" val="391640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07" name="スライド イメージ プレースホルダー 1"/>
          <p:cNvSpPr>
            <a:spLocks noGrp="1" noRot="1" noChangeAspect="1"/>
          </p:cNvSpPr>
          <p:nvPr>
            <p:ph type="sldImg"/>
          </p:nvPr>
        </p:nvSpPr>
        <p:spPr>
          <a:xfrm>
            <a:off x="90488" y="744538"/>
            <a:ext cx="6627812" cy="3729037"/>
          </a:xfrm>
        </p:spPr>
      </p:sp>
      <p:sp>
        <p:nvSpPr>
          <p:cNvPr id="1108" name="ノート プレースホルダー 2"/>
          <p:cNvSpPr>
            <a:spLocks noGrp="1"/>
          </p:cNvSpPr>
          <p:nvPr>
            <p:ph type="body" idx="1"/>
          </p:nvPr>
        </p:nvSpPr>
        <p:spPr/>
        <p:txBody>
          <a:bodyPr/>
          <a:lstStyle/>
          <a:p>
            <a:endParaRPr kumimoji="1" lang="ja-JP" altLang="en-US"/>
          </a:p>
        </p:txBody>
      </p:sp>
      <p:sp>
        <p:nvSpPr>
          <p:cNvPr id="1109"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20" name="スライド イメージ プレースホルダー 1"/>
          <p:cNvSpPr>
            <a:spLocks noGrp="1" noRot="1" noChangeAspect="1"/>
          </p:cNvSpPr>
          <p:nvPr>
            <p:ph type="sldImg"/>
          </p:nvPr>
        </p:nvSpPr>
        <p:spPr>
          <a:xfrm>
            <a:off x="90488" y="744538"/>
            <a:ext cx="6627812" cy="3729037"/>
          </a:xfrm>
        </p:spPr>
      </p:sp>
      <p:sp>
        <p:nvSpPr>
          <p:cNvPr id="1121" name="ノート プレースホルダー 2"/>
          <p:cNvSpPr>
            <a:spLocks noGrp="1"/>
          </p:cNvSpPr>
          <p:nvPr>
            <p:ph type="body" idx="1"/>
          </p:nvPr>
        </p:nvSpPr>
        <p:spPr/>
        <p:txBody>
          <a:bodyPr/>
          <a:lstStyle/>
          <a:p>
            <a:endParaRPr kumimoji="1" lang="ja-JP" altLang="en-US"/>
          </a:p>
        </p:txBody>
      </p:sp>
      <p:sp>
        <p:nvSpPr>
          <p:cNvPr id="1122"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35" name="スライド イメージ プレースホルダー 1"/>
          <p:cNvSpPr>
            <a:spLocks noGrp="1" noRot="1" noChangeAspect="1"/>
          </p:cNvSpPr>
          <p:nvPr>
            <p:ph type="sldImg"/>
          </p:nvPr>
        </p:nvSpPr>
        <p:spPr>
          <a:xfrm>
            <a:off x="90488" y="744538"/>
            <a:ext cx="6627812" cy="3729037"/>
          </a:xfrm>
        </p:spPr>
      </p:sp>
      <p:sp>
        <p:nvSpPr>
          <p:cNvPr id="1136" name="ノート プレースホルダー 2"/>
          <p:cNvSpPr>
            <a:spLocks noGrp="1"/>
          </p:cNvSpPr>
          <p:nvPr>
            <p:ph type="body" idx="1"/>
          </p:nvPr>
        </p:nvSpPr>
        <p:spPr/>
        <p:txBody>
          <a:bodyPr/>
          <a:lstStyle/>
          <a:p>
            <a:endParaRPr kumimoji="1" lang="ja-JP" altLang="en-US"/>
          </a:p>
        </p:txBody>
      </p:sp>
      <p:sp>
        <p:nvSpPr>
          <p:cNvPr id="1137"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50" name="スライド イメージ プレースホルダー 1"/>
          <p:cNvSpPr>
            <a:spLocks noGrp="1" noRot="1" noChangeAspect="1"/>
          </p:cNvSpPr>
          <p:nvPr>
            <p:ph type="sldImg"/>
          </p:nvPr>
        </p:nvSpPr>
        <p:spPr>
          <a:xfrm>
            <a:off x="90488" y="744538"/>
            <a:ext cx="6627812" cy="3729037"/>
          </a:xfrm>
        </p:spPr>
      </p:sp>
      <p:sp>
        <p:nvSpPr>
          <p:cNvPr id="1151" name="ノート プレースホルダー 2"/>
          <p:cNvSpPr>
            <a:spLocks noGrp="1"/>
          </p:cNvSpPr>
          <p:nvPr>
            <p:ph type="body" idx="1"/>
          </p:nvPr>
        </p:nvSpPr>
        <p:spPr/>
        <p:txBody>
          <a:bodyPr/>
          <a:lstStyle/>
          <a:p>
            <a:endParaRPr kumimoji="1" lang="ja-JP" altLang="en-US"/>
          </a:p>
        </p:txBody>
      </p:sp>
      <p:sp>
        <p:nvSpPr>
          <p:cNvPr id="1152"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66" name="スライド イメージ プレースホルダー 1"/>
          <p:cNvSpPr>
            <a:spLocks noGrp="1" noRot="1" noChangeAspect="1"/>
          </p:cNvSpPr>
          <p:nvPr>
            <p:ph type="sldImg"/>
          </p:nvPr>
        </p:nvSpPr>
        <p:spPr>
          <a:xfrm>
            <a:off x="90488" y="744538"/>
            <a:ext cx="6627812" cy="3729037"/>
          </a:xfrm>
        </p:spPr>
      </p:sp>
      <p:sp>
        <p:nvSpPr>
          <p:cNvPr id="1167" name="ノート プレースホルダー 2"/>
          <p:cNvSpPr>
            <a:spLocks noGrp="1"/>
          </p:cNvSpPr>
          <p:nvPr>
            <p:ph type="body" idx="1"/>
          </p:nvPr>
        </p:nvSpPr>
        <p:spPr/>
        <p:txBody>
          <a:bodyPr/>
          <a:lstStyle/>
          <a:p>
            <a:endParaRPr kumimoji="1" lang="ja-JP" altLang="en-US"/>
          </a:p>
        </p:txBody>
      </p:sp>
      <p:sp>
        <p:nvSpPr>
          <p:cNvPr id="1168"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81" name="スライド イメージ プレースホルダー 1"/>
          <p:cNvSpPr>
            <a:spLocks noGrp="1" noRot="1" noChangeAspect="1"/>
          </p:cNvSpPr>
          <p:nvPr>
            <p:ph type="sldImg"/>
          </p:nvPr>
        </p:nvSpPr>
        <p:spPr>
          <a:xfrm>
            <a:off x="90488" y="744538"/>
            <a:ext cx="6627812" cy="3729037"/>
          </a:xfrm>
        </p:spPr>
      </p:sp>
      <p:sp>
        <p:nvSpPr>
          <p:cNvPr id="1182" name="ノート プレースホルダー 2"/>
          <p:cNvSpPr>
            <a:spLocks noGrp="1"/>
          </p:cNvSpPr>
          <p:nvPr>
            <p:ph type="body" idx="1"/>
          </p:nvPr>
        </p:nvSpPr>
        <p:spPr/>
        <p:txBody>
          <a:bodyPr/>
          <a:lstStyle/>
          <a:p>
            <a:endParaRPr kumimoji="1" lang="ja-JP" altLang="en-US"/>
          </a:p>
        </p:txBody>
      </p:sp>
      <p:sp>
        <p:nvSpPr>
          <p:cNvPr id="1183" name="スライド番号プレースホルダー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DE13BB-FCB6-4491-A87D-1E9BA7500F8E}" type="slidenum">
              <a:rPr kumimoji="1" lang="ja-JP" altLang="en-US" sz="1200" b="0" i="0" u="none" strike="noStrike" kern="1200" cap="none" spc="0" normalizeH="0" baseline="0" noProof="0" smtClean="0">
                <a:ln>
                  <a:noFill/>
                </a:ln>
                <a:solidFill>
                  <a:prstClr val="black"/>
                </a:solidFill>
                <a:effectLst/>
                <a:uLnTx/>
                <a:uFillTx/>
                <a:latin typeface="Calibri" panose="020F0502020204030204"/>
                <a:ea typeface="Yu Gothic UI" panose="020B0500000000000000" pitchFamily="50" charset="-128"/>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Calibri" panose="020F0502020204030204"/>
              <a:ea typeface="Yu Gothic UI" panose="020B0500000000000000" pitchFamily="50" charset="-128"/>
              <a:cs typeface="+mn-cs"/>
              <a:sym typeface="+mn-lt"/>
            </a:endParaRPr>
          </a:p>
        </p:txBody>
      </p:sp>
    </p:spTree>
    <p:extLst>
      <p:ext uri="{BB962C8B-B14F-4D97-AF65-F5344CB8AC3E}">
        <p14:creationId xmlns:p14="http://schemas.microsoft.com/office/powerpoint/2010/main" val="4198570066"/>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oleObject" Target="../embeddings/oleObject1.bin" /><Relationship Id="rId2" Type="http://schemas.openxmlformats.org/officeDocument/2006/relationships/image" Target="../media/image1.emf" /><Relationship Id="rId3" Type="http://schemas.openxmlformats.org/officeDocument/2006/relationships/vmlDrawing" Target="../drawings/vmlDrawing1.vml" /><Relationship Id="rId4"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基本版） 中表紙_Proposal">
    <p:spTree>
      <p:nvGrpSpPr>
        <p:cNvPr id="0" name=""/>
        <p:cNvGrpSpPr/>
        <p:nvPr/>
      </p:nvGrpSpPr>
      <p:grpSpPr>
        <a:xfrm>
          <a:off x="0" y="0"/>
          <a:ext cx="0" cy="0"/>
          <a:chOff x="0" y="0"/>
          <a:chExt cx="0" cy="0"/>
        </a:xfrm>
      </p:grpSpPr>
      <p:sp>
        <p:nvSpPr>
          <p:cNvPr id="1029" name="Text Placeholder 7"/>
          <p:cNvSpPr>
            <a:spLocks noGrp="1"/>
          </p:cNvSpPr>
          <p:nvPr>
            <p:ph type="body" sz="quarter" idx="10" hasCustomPrompt="1"/>
          </p:nvPr>
        </p:nvSpPr>
        <p:spPr bwMode="gray">
          <a:xfrm>
            <a:off x="1191877" y="2124001"/>
            <a:ext cx="6371438" cy="667409"/>
          </a:xfrm>
          <a:prstGeom prst="rect">
            <a:avLst/>
          </a:prstGeom>
          <a:noFill/>
        </p:spPr>
        <p:txBody>
          <a:bodyPr wrap="none" lIns="72000" rIns="73152" anchor="ctr" anchorCtr="0">
            <a:noAutofit/>
          </a:bodyPr>
          <a:lstStyle>
            <a:lvl1pPr marL="0" indent="0" algn="l">
              <a:lnSpc>
                <a:spcPct val="100000"/>
              </a:lnSpc>
              <a:spcBef>
                <a:spcPts val="0"/>
              </a:spcBef>
              <a:buNone/>
              <a:defRPr sz="2800" b="1" baseline="0">
                <a:solidFill>
                  <a:schemeClr val="tx1"/>
                </a:solidFill>
                <a:latin typeface="Arial" pitchFamily="34" charset="0"/>
                <a:cs typeface="Arial" pitchFamily="34" charset="0"/>
              </a:defRPr>
            </a:lvl1pPr>
          </a:lstStyle>
          <a:p>
            <a:pPr lvl="0"/>
            <a:r>
              <a:rPr lang="ja-JP" altLang="en-US"/>
              <a:t>中表紙タイトル</a:t>
            </a:r>
          </a:p>
        </p:txBody>
      </p:sp>
      <p:sp>
        <p:nvSpPr>
          <p:cNvPr id="1030" name="スライド番号プレースホルダ 4"/>
          <p:cNvSpPr>
            <a:spLocks noGrp="1"/>
          </p:cNvSpPr>
          <p:nvPr>
            <p:ph type="sldNum" sz="quarter" idx="11"/>
          </p:nvPr>
        </p:nvSpPr>
        <p:spPr bwMode="gray"/>
        <p:txBody>
          <a:bodyPr/>
          <a:lstStyle>
            <a:lvl1pPr>
              <a:defRPr>
                <a:solidFill>
                  <a:schemeClr val="tx1"/>
                </a:solidFill>
              </a:defRPr>
            </a:lvl1pPr>
          </a:lstStyle>
          <a:p>
            <a:fld id="{AA5FCFE5-FE56-4EF1-80A8-07776887C2A1}" type="slidenum">
              <a:rPr lang="ja-JP" altLang="en-US" smtClean="0"/>
              <a:pPr/>
              <a:t>‹#›</a:t>
            </a:fld>
            <a:endParaRPr lang="ja-JP" altLang="en-US"/>
          </a:p>
        </p:txBody>
      </p:sp>
    </p:spTree>
    <p:extLst>
      <p:ext uri="{BB962C8B-B14F-4D97-AF65-F5344CB8AC3E}">
        <p14:creationId xmlns:p14="http://schemas.microsoft.com/office/powerpoint/2010/main" val="156823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基本版） コンテンツ両サイド_レベル_Proposal">
    <p:spTree>
      <p:nvGrpSpPr>
        <p:cNvPr id="0" name=""/>
        <p:cNvGrpSpPr/>
        <p:nvPr/>
      </p:nvGrpSpPr>
      <p:grpSpPr>
        <a:xfrm>
          <a:off x="0" y="0"/>
          <a:ext cx="0" cy="0"/>
          <a:chOff x="0" y="0"/>
          <a:chExt cx="0" cy="0"/>
        </a:xfrm>
      </p:grpSpPr>
      <p:sp>
        <p:nvSpPr>
          <p:cNvPr id="1032" name="コンテンツ プレースホルダ 2"/>
          <p:cNvSpPr>
            <a:spLocks noGrp="1"/>
          </p:cNvSpPr>
          <p:nvPr>
            <p:ph idx="1"/>
          </p:nvPr>
        </p:nvSpPr>
        <p:spPr bwMode="gray">
          <a:xfrm>
            <a:off x="513231" y="1476000"/>
            <a:ext cx="5361231" cy="4824000"/>
          </a:xfrm>
          <a:prstGeom prst="rect">
            <a:avLst/>
          </a:prstGeom>
        </p:spPr>
        <p:txBody>
          <a:bodyPr/>
          <a:lstStyle>
            <a:lvl1pPr>
              <a:buNone/>
              <a:defRPr sz="1200" baseline="0">
                <a:latin typeface="Arial" pitchFamily="34" charset="0"/>
                <a:ea typeface="+mn-ea"/>
                <a:cs typeface="Arial" pitchFamily="34" charset="0"/>
              </a:defRPr>
            </a:lvl1pPr>
            <a:lvl2pPr marL="172800" indent="-172800">
              <a:lnSpc>
                <a:spcPct val="106000"/>
              </a:lnSpc>
              <a:spcBef>
                <a:spcPts val="1056"/>
              </a:spcBef>
              <a:buFont typeface="Wingdings" pitchFamily="2" charset="2"/>
              <a:buChar char="n"/>
              <a:defRPr sz="1200" baseline="0">
                <a:latin typeface="Arial" pitchFamily="34" charset="0"/>
                <a:ea typeface="+mn-ea"/>
                <a:cs typeface="Arial" pitchFamily="34" charset="0"/>
              </a:defRPr>
            </a:lvl2pPr>
            <a:lvl3pPr marL="345600" indent="-172800">
              <a:lnSpc>
                <a:spcPct val="106000"/>
              </a:lnSpc>
              <a:spcBef>
                <a:spcPts val="480"/>
              </a:spcBef>
              <a:buFont typeface="Wingdings" pitchFamily="2" charset="2"/>
              <a:buChar char="Ø"/>
              <a:defRPr sz="1200" baseline="0">
                <a:latin typeface="Arial" pitchFamily="34" charset="0"/>
                <a:ea typeface="+mn-ea"/>
                <a:cs typeface="Arial" pitchFamily="34" charset="0"/>
              </a:defRPr>
            </a:lvl3pPr>
            <a:lvl4pPr marL="518400" marR="0" indent="-172800" algn="l" defTabSz="989013" rtl="0" eaLnBrk="1" fontAlgn="auto" latinLnBrk="0" hangingPunct="1">
              <a:lnSpc>
                <a:spcPct val="106000"/>
              </a:lnSpc>
              <a:spcBef>
                <a:spcPts val="240"/>
              </a:spcBef>
              <a:spcAft>
                <a:spcPts val="0"/>
              </a:spcAft>
              <a:buClrTx/>
              <a:buSzTx/>
              <a:buFont typeface="Arial" pitchFamily="34" charset="0"/>
              <a:buChar char="•"/>
              <a:tabLst/>
              <a:defRPr sz="1200" baseline="0">
                <a:latin typeface="Arial" pitchFamily="34" charset="0"/>
                <a:ea typeface="+mn-ea"/>
                <a:cs typeface="Arial" pitchFamily="34" charset="0"/>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1033" name="コンテンツ プレースホルダ 2"/>
          <p:cNvSpPr>
            <a:spLocks noGrp="1"/>
          </p:cNvSpPr>
          <p:nvPr>
            <p:ph idx="12"/>
          </p:nvPr>
        </p:nvSpPr>
        <p:spPr bwMode="gray">
          <a:xfrm>
            <a:off x="6316785" y="1476000"/>
            <a:ext cx="5361231" cy="4824000"/>
          </a:xfrm>
          <a:prstGeom prst="rect">
            <a:avLst/>
          </a:prstGeom>
        </p:spPr>
        <p:txBody>
          <a:bodyPr/>
          <a:lstStyle>
            <a:lvl1pPr>
              <a:buNone/>
              <a:defRPr sz="1200" baseline="0">
                <a:latin typeface="Arial" pitchFamily="34" charset="0"/>
                <a:ea typeface="+mn-ea"/>
                <a:cs typeface="Arial" pitchFamily="34" charset="0"/>
              </a:defRPr>
            </a:lvl1pPr>
            <a:lvl2pPr marL="172800" indent="-172800">
              <a:lnSpc>
                <a:spcPct val="106000"/>
              </a:lnSpc>
              <a:spcBef>
                <a:spcPts val="1056"/>
              </a:spcBef>
              <a:buFont typeface="Wingdings" pitchFamily="2" charset="2"/>
              <a:buChar char="n"/>
              <a:defRPr sz="1200" baseline="0">
                <a:latin typeface="Arial" pitchFamily="34" charset="0"/>
                <a:ea typeface="+mn-ea"/>
                <a:cs typeface="Arial" pitchFamily="34" charset="0"/>
              </a:defRPr>
            </a:lvl2pPr>
            <a:lvl3pPr marL="345600" indent="-172800">
              <a:lnSpc>
                <a:spcPct val="106000"/>
              </a:lnSpc>
              <a:spcBef>
                <a:spcPts val="480"/>
              </a:spcBef>
              <a:buFont typeface="Wingdings" pitchFamily="2" charset="2"/>
              <a:buChar char="Ø"/>
              <a:defRPr sz="1200" baseline="0">
                <a:latin typeface="Arial" pitchFamily="34" charset="0"/>
                <a:ea typeface="+mn-ea"/>
                <a:cs typeface="Arial" pitchFamily="34" charset="0"/>
              </a:defRPr>
            </a:lvl3pPr>
            <a:lvl4pPr marL="518400" indent="-172800">
              <a:lnSpc>
                <a:spcPct val="106000"/>
              </a:lnSpc>
              <a:spcBef>
                <a:spcPts val="240"/>
              </a:spcBef>
              <a:buFont typeface="Arial" pitchFamily="34" charset="0"/>
              <a:buChar char="•"/>
              <a:defRPr sz="1200" baseline="0">
                <a:latin typeface="Arial" pitchFamily="34" charset="0"/>
                <a:ea typeface="+mn-ea"/>
                <a:cs typeface="Arial" pitchFamily="34" charset="0"/>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1034" name="スライド番号プレースホルダ 9"/>
          <p:cNvSpPr>
            <a:spLocks noGrp="1"/>
          </p:cNvSpPr>
          <p:nvPr>
            <p:ph type="sldNum" sz="quarter" idx="13"/>
          </p:nvPr>
        </p:nvSpPr>
        <p:spPr bwMode="gray"/>
        <p:txBody>
          <a:bodyPr/>
          <a:lstStyle>
            <a:lvl1pPr>
              <a:defRPr>
                <a:solidFill>
                  <a:schemeClr val="tx1"/>
                </a:solidFill>
              </a:defRPr>
            </a:lvl1pPr>
          </a:lstStyle>
          <a:p>
            <a:fld id="{A3EB1B23-9AF8-425B-BAD7-B9FA00F18833}" type="slidenum">
              <a:rPr lang="ja-JP" altLang="en-US" smtClean="0"/>
              <a:pPr/>
              <a:t>‹#›</a:t>
            </a:fld>
            <a:endParaRPr lang="ja-JP" altLang="en-US"/>
          </a:p>
        </p:txBody>
      </p:sp>
      <p:sp>
        <p:nvSpPr>
          <p:cNvPr id="1035" name="テキスト プレースホルダー 2"/>
          <p:cNvSpPr>
            <a:spLocks noGrp="1"/>
          </p:cNvSpPr>
          <p:nvPr>
            <p:ph type="body" sz="quarter" idx="15" hasCustomPrompt="1"/>
          </p:nvPr>
        </p:nvSpPr>
        <p:spPr bwMode="gray">
          <a:xfrm>
            <a:off x="513231" y="1016000"/>
            <a:ext cx="5361231" cy="432000"/>
          </a:xfrm>
          <a:prstGeom prst="rect">
            <a:avLst/>
          </a:prstGeom>
        </p:spPr>
        <p:txBody>
          <a:bodyPr wrap="none" anchor="ctr">
            <a:noAutofit/>
          </a:bodyPr>
          <a:lstStyle>
            <a:lvl1pPr>
              <a:lnSpc>
                <a:spcPct val="100000"/>
              </a:lnSpc>
              <a:spcBef>
                <a:spcPts val="0"/>
              </a:spcBef>
              <a:defRPr sz="1400" b="1">
                <a:solidFill>
                  <a:schemeClr val="accent1"/>
                </a:solidFill>
              </a:defRPr>
            </a:lvl1pPr>
          </a:lstStyle>
          <a:p>
            <a:pPr lvl="0"/>
            <a:r>
              <a:rPr kumimoji="1" lang="en-US" altLang="ja-JP"/>
              <a:t>Header</a:t>
            </a:r>
            <a:r>
              <a:rPr kumimoji="1" lang="ja-JP" altLang="en-US"/>
              <a:t>を入力（スライドタイトル）</a:t>
            </a:r>
          </a:p>
        </p:txBody>
      </p:sp>
      <p:sp>
        <p:nvSpPr>
          <p:cNvPr id="1036" name="テキスト プレースホルダー 2"/>
          <p:cNvSpPr>
            <a:spLocks noGrp="1"/>
          </p:cNvSpPr>
          <p:nvPr>
            <p:ph type="body" sz="quarter" idx="16" hasCustomPrompt="1"/>
          </p:nvPr>
        </p:nvSpPr>
        <p:spPr bwMode="gray">
          <a:xfrm>
            <a:off x="6316785" y="1016000"/>
            <a:ext cx="5361231" cy="432000"/>
          </a:xfrm>
          <a:prstGeom prst="rect">
            <a:avLst/>
          </a:prstGeom>
        </p:spPr>
        <p:txBody>
          <a:bodyPr wrap="none" anchor="ctr">
            <a:noAutofit/>
          </a:bodyPr>
          <a:lstStyle>
            <a:lvl1pPr>
              <a:lnSpc>
                <a:spcPct val="100000"/>
              </a:lnSpc>
              <a:spcBef>
                <a:spcPts val="0"/>
              </a:spcBef>
              <a:defRPr sz="1400" b="1">
                <a:solidFill>
                  <a:schemeClr val="accent1"/>
                </a:solidFill>
              </a:defRPr>
            </a:lvl1pPr>
          </a:lstStyle>
          <a:p>
            <a:pPr lvl="0"/>
            <a:r>
              <a:rPr kumimoji="1" lang="en-US" altLang="ja-JP"/>
              <a:t>Header</a:t>
            </a:r>
            <a:r>
              <a:rPr kumimoji="1" lang="ja-JP" altLang="en-US"/>
              <a:t>を入力（スライドタイトル）</a:t>
            </a:r>
          </a:p>
        </p:txBody>
      </p:sp>
      <p:sp>
        <p:nvSpPr>
          <p:cNvPr id="1037" name="タイトル 1"/>
          <p:cNvSpPr>
            <a:spLocks noGrp="1"/>
          </p:cNvSpPr>
          <p:nvPr>
            <p:ph type="title" hasCustomPrompt="1"/>
          </p:nvPr>
        </p:nvSpPr>
        <p:spPr bwMode="gray">
          <a:xfrm>
            <a:off x="513231" y="136800"/>
            <a:ext cx="11165538" cy="651600"/>
          </a:xfrm>
        </p:spPr>
        <p:txBody>
          <a:bodyPr/>
          <a:lstStyle>
            <a:lvl1pPr>
              <a:defRPr/>
            </a:lvl1pPr>
          </a:lstStyle>
          <a:p>
            <a:r>
              <a:rPr lang="ja-JP" altLang="en-US"/>
              <a:t>キーメッセージを入力（本スライドで一番伝えたいこと＜名詞止め・体言止め不可＞）</a:t>
            </a:r>
            <a:endParaRPr kumimoji="1" lang="ja-JP" altLang="en-US"/>
          </a:p>
        </p:txBody>
      </p:sp>
    </p:spTree>
    <p:extLst>
      <p:ext uri="{BB962C8B-B14F-4D97-AF65-F5344CB8AC3E}">
        <p14:creationId xmlns:p14="http://schemas.microsoft.com/office/powerpoint/2010/main" val="3694744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0" name=""/>
        <p:cNvGrpSpPr/>
        <p:nvPr/>
      </p:nvGrpSpPr>
      <p:grpSpPr>
        <a:xfrm>
          <a:off x="0" y="0"/>
          <a:ext cx="0" cy="0"/>
          <a:chOff x="0" y="0"/>
          <a:chExt cx="0" cy="0"/>
        </a:xfrm>
      </p:grpSpPr>
      <p:sp>
        <p:nvSpPr>
          <p:cNvPr id="1039" name="タイトル 1"/>
          <p:cNvSpPr>
            <a:spLocks noGrp="1"/>
          </p:cNvSpPr>
          <p:nvPr>
            <p:ph type="title"/>
          </p:nvPr>
        </p:nvSpPr>
        <p:spPr/>
        <p:txBody>
          <a:bodyPr/>
          <a:lstStyle/>
          <a:p>
            <a:r>
              <a:rPr kumimoji="1" lang="ja-JP" altLang="en-US"/>
              <a:t>マスター タイトルの書式設定</a:t>
            </a:r>
          </a:p>
        </p:txBody>
      </p:sp>
      <p:sp>
        <p:nvSpPr>
          <p:cNvPr id="1040"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41" name="日付プレースホルダー 3"/>
          <p:cNvSpPr>
            <a:spLocks noGrp="1"/>
          </p:cNvSpPr>
          <p:nvPr>
            <p:ph type="dt" sz="half" idx="10"/>
          </p:nvPr>
        </p:nvSpPr>
        <p:spPr/>
        <p:txBody>
          <a:bodyPr/>
          <a:lstStyle/>
          <a:p>
            <a:endParaRPr kumimoji="1" lang="ja-JP" altLang="en-US"/>
          </a:p>
        </p:txBody>
      </p:sp>
      <p:sp>
        <p:nvSpPr>
          <p:cNvPr id="1042" name="スライド番号プレースホルダー 5"/>
          <p:cNvSpPr>
            <a:spLocks noGrp="1"/>
          </p:cNvSpPr>
          <p:nvPr>
            <p:ph type="sldNum" sz="quarter" idx="12"/>
          </p:nvPr>
        </p:nvSpPr>
        <p:spPr/>
        <p:txBody>
          <a:bodyPr/>
          <a:lstStyle/>
          <a:p>
            <a:fld id="{B7000A69-8CD1-4170-B67C-6BEC1FC3DBB2}" type="slidenum">
              <a:rPr kumimoji="1" lang="ja-JP" altLang="en-US" smtClean="0"/>
              <a:t>‹#›</a:t>
            </a:fld>
            <a:endParaRPr kumimoji="1" lang="ja-JP" altLang="en-US"/>
          </a:p>
        </p:txBody>
      </p:sp>
    </p:spTree>
    <p:extLst>
      <p:ext uri="{BB962C8B-B14F-4D97-AF65-F5344CB8AC3E}">
        <p14:creationId xmlns:p14="http://schemas.microsoft.com/office/powerpoint/2010/main" val="1280271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基本版） コンテンツ全面_レベル_A4">
    <p:spTree>
      <p:nvGrpSpPr>
        <p:cNvPr id="0" name=""/>
        <p:cNvGrpSpPr/>
        <p:nvPr/>
      </p:nvGrpSpPr>
      <p:grpSpPr>
        <a:xfrm>
          <a:off x="0" y="0"/>
          <a:ext cx="0" cy="0"/>
          <a:chOff x="0" y="0"/>
          <a:chExt cx="0" cy="0"/>
        </a:xfrm>
      </p:grpSpPr>
      <p:graphicFrame>
        <p:nvGraphicFramePr>
          <p:cNvPr id="1044" name="オブジェクト 1" hidden="1"/>
          <p:cNvGraphicFramePr/>
          <p:nvPr/>
        </p:nvGraphicFramePr>
        <p:xfrm>
          <a:off x="1955" y="1588"/>
          <a:ext cx="1954" cy="1588"/>
        </p:xfrm>
        <a:graphic>
          <a:graphicData uri="http://schemas.openxmlformats.org/presentationml/2006/ole">
            <mc:AlternateContent xmlns:mc="http://schemas.openxmlformats.org/markup-compatibility/2006">
              <mc:Choice xmlns:v="urn:schemas-microsoft-com:vml" Requires="v">
                <p:oleObj spid="_x0000_s1025" name="think-cell スライド" r:id="rId1" imgW="563" imgH="564" progId="TCLayout.ActiveDocument.1">
                  <p:embed/>
                </p:oleObj>
              </mc:Choice>
              <mc:Fallback>
                <p:oleObj spid="" name="think-cell スライド" r:id="rId1" imgW="563" imgH="564" progId="TCLayout.ActiveDocument.1">
                  <p:embed/>
                  <p:pic>
                    <p:nvPicPr>
                      <p:cNvPr id="0" name="オブジェクト 1" hidden="1"/>
                      <p:cNvPicPr>
                        <a:picLocks noChangeAspect="1"/>
                      </p:cNvPicPr>
                      <p:nvPr/>
                    </p:nvPicPr>
                    <p:blipFill>
                      <a:blip r:embed="rId2"/>
                      <a:stretch>
                        <a:fillRect/>
                      </a:stretch>
                    </p:blipFill>
                    <p:spPr>
                      <a:xfrm>
                        <a:off x="1955" y="1588"/>
                        <a:ext cx="1954" cy="1588"/>
                      </a:xfrm>
                      <a:prstGeom prst="rect">
                        <a:avLst/>
                      </a:prstGeom>
                    </p:spPr>
                  </p:pic>
                </p:oleObj>
              </mc:Fallback>
            </mc:AlternateContent>
          </a:graphicData>
        </a:graphic>
      </p:graphicFrame>
      <p:sp>
        <p:nvSpPr>
          <p:cNvPr id="1045" name="コンテンツ プレースホルダ 2"/>
          <p:cNvSpPr>
            <a:spLocks noGrp="1"/>
          </p:cNvSpPr>
          <p:nvPr>
            <p:ph idx="1"/>
          </p:nvPr>
        </p:nvSpPr>
        <p:spPr bwMode="gray">
          <a:xfrm>
            <a:off x="513230" y="1476000"/>
            <a:ext cx="11165538" cy="4824000"/>
          </a:xfrm>
          <a:prstGeom prst="rect">
            <a:avLst/>
          </a:prstGeom>
        </p:spPr>
        <p:txBody>
          <a:bodyPr/>
          <a:lstStyle>
            <a:lvl1pPr>
              <a:lnSpc>
                <a:spcPct val="110000"/>
              </a:lnSpc>
              <a:spcBef>
                <a:spcPts val="600"/>
              </a:spcBef>
              <a:buFont typeface="Arial" pitchFamily="34" charset="0"/>
              <a:buNone/>
              <a:defRPr sz="1200" baseline="0">
                <a:latin typeface="+mn-lt"/>
                <a:ea typeface="+mn-ea"/>
                <a:cs typeface="+mn-cs"/>
                <a:sym typeface="+mn-lt"/>
              </a:defRPr>
            </a:lvl1pPr>
            <a:lvl2pPr marL="180000" indent="-180000">
              <a:lnSpc>
                <a:spcPct val="110000"/>
              </a:lnSpc>
              <a:spcBef>
                <a:spcPts val="600"/>
              </a:spcBef>
              <a:buFont typeface="Wingdings" pitchFamily="2" charset="2"/>
              <a:buChar char="n"/>
              <a:defRPr sz="1200" baseline="0">
                <a:latin typeface="+mn-lt"/>
                <a:ea typeface="+mn-ea"/>
                <a:cs typeface="+mn-cs"/>
                <a:sym typeface="+mn-lt"/>
              </a:defRPr>
            </a:lvl2pPr>
            <a:lvl3pPr marL="360000" indent="-180000">
              <a:lnSpc>
                <a:spcPct val="110000"/>
              </a:lnSpc>
              <a:spcBef>
                <a:spcPts val="600"/>
              </a:spcBef>
              <a:buFont typeface="Wingdings" pitchFamily="2" charset="2"/>
              <a:buChar char="Ø"/>
              <a:defRPr sz="1200" baseline="0">
                <a:latin typeface="+mn-lt"/>
                <a:ea typeface="+mn-ea"/>
                <a:cs typeface="+mn-cs"/>
                <a:sym typeface="+mn-lt"/>
              </a:defRPr>
            </a:lvl3pPr>
            <a:lvl4pPr marL="504000" indent="-144000">
              <a:lnSpc>
                <a:spcPct val="110000"/>
              </a:lnSpc>
              <a:spcBef>
                <a:spcPts val="600"/>
              </a:spcBef>
              <a:buFont typeface="Arial" pitchFamily="34" charset="0"/>
              <a:buChar char="•"/>
              <a:defRPr sz="1200" baseline="0">
                <a:latin typeface="+mn-lt"/>
                <a:ea typeface="+mn-ea"/>
                <a:cs typeface="+mn-cs"/>
                <a:sym typeface="+mn-lt"/>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1046" name="スライド番号プレースホルダ 8"/>
          <p:cNvSpPr>
            <a:spLocks noGrp="1"/>
          </p:cNvSpPr>
          <p:nvPr>
            <p:ph type="sldNum" sz="quarter" idx="10"/>
          </p:nvPr>
        </p:nvSpPr>
        <p:spPr bwMode="gray"/>
        <p:txBody>
          <a:bodyPr/>
          <a:lstStyle>
            <a:lvl1pPr>
              <a:defRPr baseline="0">
                <a:solidFill>
                  <a:schemeClr val="tx1"/>
                </a:solidFill>
                <a:latin typeface="+mn-lt"/>
                <a:ea typeface="+mn-ea"/>
                <a:cs typeface="+mn-cs"/>
                <a:sym typeface="+mn-lt"/>
              </a:defRPr>
            </a:lvl1pPr>
          </a:lstStyle>
          <a:p>
            <a:fld id="{543A0986-838B-4D2A-A95C-8CB1738263FE}" type="slidenum">
              <a:rPr lang="ja-JP" altLang="en-US" smtClean="0"/>
              <a:pPr/>
              <a:t>‹#›</a:t>
            </a:fld>
            <a:endParaRPr lang="ja-JP" altLang="en-US"/>
          </a:p>
        </p:txBody>
      </p:sp>
      <p:sp>
        <p:nvSpPr>
          <p:cNvPr id="1047"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a:t>キーメッセージを入力（本スライドで一番伝えたいこと＜名詞止め・体言止め不可＞）</a:t>
            </a:r>
            <a:endParaRPr kumimoji="1" lang="ja-JP" altLang="en-US"/>
          </a:p>
        </p:txBody>
      </p:sp>
    </p:spTree>
    <p:extLst>
      <p:ext uri="{BB962C8B-B14F-4D97-AF65-F5344CB8AC3E}">
        <p14:creationId xmlns:p14="http://schemas.microsoft.com/office/powerpoint/2010/main" val="224749106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9" name="タイトル 1"/>
          <p:cNvSpPr>
            <a:spLocks noGrp="1"/>
          </p:cNvSpPr>
          <p:nvPr>
            <p:ph type="title"/>
          </p:nvPr>
        </p:nvSpPr>
        <p:spPr>
          <a:xfrm>
            <a:off x="963084" y="4406900"/>
            <a:ext cx="10363200" cy="1362075"/>
          </a:xfrm>
        </p:spPr>
        <p:txBody>
          <a:bodyPr anchor="t"/>
          <a:lstStyle>
            <a:lvl1pPr algn="l">
              <a:defRPr sz="4000" b="1" cap="all"/>
            </a:lvl1pPr>
          </a:lstStyle>
          <a:p>
            <a:r>
              <a:rPr kumimoji="1" lang="ja-JP" altLang="en-US"/>
              <a:t>マスター タイトルの書式設定</a:t>
            </a:r>
          </a:p>
        </p:txBody>
      </p:sp>
      <p:sp>
        <p:nvSpPr>
          <p:cNvPr id="1050"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1051" name="日付プレースホルダー 3"/>
          <p:cNvSpPr>
            <a:spLocks noGrp="1"/>
          </p:cNvSpPr>
          <p:nvPr>
            <p:ph type="dt" sz="half" idx="10"/>
          </p:nvPr>
        </p:nvSpPr>
        <p:spPr/>
        <p:txBody>
          <a:bodyPr/>
          <a:lstStyle/>
          <a:p>
            <a:fld id="{201ABEA5-BB4F-454B-BF8F-A5393E977F70}" type="datetime1">
              <a:rPr kumimoji="1" lang="ja-JP" altLang="en-US" smtClean="0"/>
              <a:t>2026/5/26</a:t>
            </a:fld>
            <a:endParaRPr kumimoji="1" lang="ja-JP" altLang="en-US"/>
          </a:p>
        </p:txBody>
      </p:sp>
      <p:sp>
        <p:nvSpPr>
          <p:cNvPr id="1052" name="フッター プレースホルダー 4"/>
          <p:cNvSpPr>
            <a:spLocks noGrp="1"/>
          </p:cNvSpPr>
          <p:nvPr>
            <p:ph type="ftr" sz="quarter" idx="11"/>
          </p:nvPr>
        </p:nvSpPr>
        <p:spPr/>
        <p:txBody>
          <a:bodyPr/>
          <a:lstStyle/>
          <a:p>
            <a:endParaRPr kumimoji="1" lang="ja-JP" altLang="en-US"/>
          </a:p>
        </p:txBody>
      </p:sp>
      <p:sp>
        <p:nvSpPr>
          <p:cNvPr id="1053" name="スライド番号プレースホルダー 5"/>
          <p:cNvSpPr>
            <a:spLocks noGrp="1"/>
          </p:cNvSpPr>
          <p:nvPr>
            <p:ph type="sldNum" sz="quarter" idx="12"/>
          </p:nvPr>
        </p:nvSpPr>
        <p:spPr/>
        <p:txBody>
          <a:bodyPr/>
          <a:lstStyle/>
          <a:p>
            <a:fld id="{2B573624-9676-401E-A4F8-639460B6B7DA}" type="slidenum">
              <a:rPr kumimoji="1" lang="ja-JP" altLang="en-US" smtClean="0"/>
              <a:t>‹#›</a:t>
            </a:fld>
            <a:endParaRPr kumimoji="1" lang="ja-JP" altLang="en-US"/>
          </a:p>
        </p:txBody>
      </p:sp>
    </p:spTree>
    <p:extLst>
      <p:ext uri="{BB962C8B-B14F-4D97-AF65-F5344CB8AC3E}">
        <p14:creationId xmlns:p14="http://schemas.microsoft.com/office/powerpoint/2010/main" val="2357186266"/>
      </p:ext>
    </p:extLst>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0" name=""/>
        <p:cNvGrpSpPr/>
        <p:nvPr/>
      </p:nvGrpSpPr>
      <p:grpSpPr>
        <a:xfrm>
          <a:off x="0" y="0"/>
          <a:ext cx="0" cy="0"/>
          <a:chOff x="0" y="0"/>
          <a:chExt cx="0" cy="0"/>
        </a:xfrm>
      </p:grpSpPr>
      <p:sp>
        <p:nvSpPr>
          <p:cNvPr id="1025" name="Title Placeholder 1"/>
          <p:cNvSpPr>
            <a:spLocks noGrp="1"/>
          </p:cNvSpPr>
          <p:nvPr>
            <p:ph type="title"/>
          </p:nvPr>
        </p:nvSpPr>
        <p:spPr bwMode="gray">
          <a:xfrm>
            <a:off x="513231" y="136800"/>
            <a:ext cx="11165538" cy="651600"/>
          </a:xfrm>
          <a:prstGeom prst="rect">
            <a:avLst/>
          </a:prstGeom>
        </p:spPr>
        <p:txBody>
          <a:bodyPr vert="horz" lIns="0" tIns="0" rIns="0" bIns="0" rtlCol="0" anchor="b" anchorCtr="0">
            <a:noAutofit/>
          </a:bodyPr>
          <a:lstStyle/>
          <a:p>
            <a:r>
              <a:rPr lang="ja-JP" altLang="en-US" noProof="0"/>
              <a:t>キーメッセージを入力（本スライドで一番伝えたいこと＜名詞止め・体言止め不可＞）</a:t>
            </a:r>
            <a:endParaRPr lang="en-US" noProof="0"/>
          </a:p>
        </p:txBody>
      </p:sp>
      <p:sp>
        <p:nvSpPr>
          <p:cNvPr id="1026" name="スライド番号プレースホルダ 9"/>
          <p:cNvSpPr>
            <a:spLocks noGrp="1"/>
          </p:cNvSpPr>
          <p:nvPr>
            <p:ph type="sldNum" sz="quarter" idx="4"/>
          </p:nvPr>
        </p:nvSpPr>
        <p:spPr bwMode="gray">
          <a:xfrm>
            <a:off x="513969" y="6588000"/>
            <a:ext cx="221538" cy="169200"/>
          </a:xfrm>
          <a:prstGeom prst="rect">
            <a:avLst/>
          </a:prstGeom>
        </p:spPr>
        <p:txBody>
          <a:bodyPr vert="horz" wrap="none" lIns="0" tIns="0" rIns="0" bIns="0" rtlCol="0" anchor="b" anchorCtr="0"/>
          <a:lstStyle>
            <a:lvl1pPr algn="r">
              <a:defRPr sz="900">
                <a:solidFill>
                  <a:schemeClr val="tx1"/>
                </a:solidFill>
                <a:latin typeface="+mn-lt"/>
                <a:cs typeface="Arial" pitchFamily="34" charset="0"/>
              </a:defRPr>
            </a:lvl1pPr>
          </a:lstStyle>
          <a:p>
            <a:pPr fontAlgn="auto">
              <a:spcBef>
                <a:spcPts val="0"/>
              </a:spcBef>
              <a:spcAft>
                <a:spcPts val="0"/>
              </a:spcAft>
            </a:pPr>
            <a:fld id="{AA5FCFE5-FE56-4EF1-80A8-07776887C2A1}" type="slidenum">
              <a:rPr kumimoji="1" lang="ja-JP" altLang="en-US" smtClean="0"/>
              <a:pPr fontAlgn="auto">
                <a:spcBef>
                  <a:spcPts val="0"/>
                </a:spcBef>
                <a:spcAft>
                  <a:spcPts val="0"/>
                </a:spcAft>
              </a:pPr>
              <a:t>‹#›</a:t>
            </a:fld>
            <a:endParaRPr kumimoji="1" lang="ja-JP" altLang="en-US"/>
          </a:p>
        </p:txBody>
      </p:sp>
      <p:sp>
        <p:nvSpPr>
          <p:cNvPr id="1027" name="テキスト プレースホルダー 2"/>
          <p:cNvSpPr>
            <a:spLocks noGrp="1"/>
          </p:cNvSpPr>
          <p:nvPr>
            <p:ph type="body" idx="1"/>
          </p:nvPr>
        </p:nvSpPr>
        <p:spPr bwMode="gray">
          <a:xfrm>
            <a:off x="513231" y="1476000"/>
            <a:ext cx="5361231" cy="4824000"/>
          </a:xfrm>
          <a:prstGeom prst="rect">
            <a:avLst/>
          </a:prstGeom>
        </p:spPr>
        <p:txBody>
          <a:bodyPr vert="horz" lIns="72000" tIns="0" rIns="0" bIns="0" rtlCol="0">
            <a:noAutofit/>
          </a:bodyPr>
          <a:lstStyle/>
          <a:p>
            <a:pPr lvl="0"/>
            <a:r>
              <a:rPr kumimoji="1" lang="ja-JP" altLang="en-US"/>
              <a:t>マスター テキストの書式設定</a:t>
            </a:r>
          </a:p>
          <a:p>
            <a:pPr lvl="1"/>
            <a:r>
              <a:rPr kumimoji="1" lang="ja-JP" altLang="en-US"/>
              <a:t>第 </a:t>
            </a:r>
            <a:r>
              <a:rPr kumimoji="1" lang="en-US" altLang="ja-JP"/>
              <a:t>1 </a:t>
            </a:r>
            <a:r>
              <a:rPr kumimoji="1" lang="ja-JP" altLang="en-US"/>
              <a:t>レベル</a:t>
            </a:r>
          </a:p>
          <a:p>
            <a:pPr lvl="2"/>
            <a:r>
              <a:rPr kumimoji="1" lang="ja-JP" altLang="en-US"/>
              <a:t>第 </a:t>
            </a:r>
            <a:r>
              <a:rPr kumimoji="1" lang="en-US" altLang="ja-JP"/>
              <a:t>2 </a:t>
            </a:r>
            <a:r>
              <a:rPr kumimoji="1" lang="ja-JP" altLang="en-US"/>
              <a:t>レベル</a:t>
            </a:r>
          </a:p>
          <a:p>
            <a:pPr lvl="3"/>
            <a:r>
              <a:rPr kumimoji="1" lang="ja-JP" altLang="en-US"/>
              <a:t>第 </a:t>
            </a:r>
            <a:r>
              <a:rPr kumimoji="1" lang="en-US" altLang="ja-JP"/>
              <a:t>3 </a:t>
            </a:r>
            <a:r>
              <a:rPr kumimoji="1" lang="ja-JP" altLang="en-US"/>
              <a:t>レベル</a:t>
            </a:r>
          </a:p>
        </p:txBody>
      </p:sp>
    </p:spTree>
    <p:extLst>
      <p:ext uri="{BB962C8B-B14F-4D97-AF65-F5344CB8AC3E}">
        <p14:creationId xmlns:p14="http://schemas.microsoft.com/office/powerpoint/2010/main" val="3753804928"/>
      </p:ext>
    </p:extLst>
  </p:cSld>
  <p:clrMap bg1="lt1" tx1="dk1" bg2="lt2" tx2="dk2" accent1="accent1" accent2="accent2" accent3="accent3" accent4="accent4" accent5="accent5" accent6="accent6" hlink="hlink" folHlink="folHlink"/>
  <p:sldLayoutIdLst>
    <p:sldLayoutId id="2147484014" r:id="rId1"/>
    <p:sldLayoutId id="2147484017" r:id="rId2"/>
    <p:sldLayoutId id="2147484056" r:id="rId3"/>
    <p:sldLayoutId id="2147484082" r:id="rId4"/>
    <p:sldLayoutId id="2147484083" r:id="rId5"/>
  </p:sldLayoutIdLst>
  <p:hf hdr="0" dt="0"/>
  <p:txStyles>
    <p:titleStyle>
      <a:lvl1pPr algn="l" defTabSz="990564" rtl="0" eaLnBrk="1" latinLnBrk="0" hangingPunct="1">
        <a:spcBef>
          <a:spcPct val="0"/>
        </a:spcBef>
        <a:buNone/>
        <a:defRPr kumimoji="1" sz="2000" b="1" kern="1200">
          <a:solidFill>
            <a:schemeClr val="tx1"/>
          </a:solidFill>
          <a:latin typeface="+mj-lt"/>
          <a:ea typeface="+mj-ea"/>
          <a:cs typeface="+mj-cs"/>
        </a:defRPr>
      </a:lvl1pPr>
    </p:titleStyle>
    <p:bodyStyle>
      <a:lvl1pPr marL="0" marR="0" indent="0" algn="l" defTabSz="990564" rtl="0" eaLnBrk="1" fontAlgn="auto" latinLnBrk="0" hangingPunct="1">
        <a:lnSpc>
          <a:spcPct val="106000"/>
        </a:lnSpc>
        <a:spcBef>
          <a:spcPts val="1056"/>
        </a:spcBef>
        <a:spcAft>
          <a:spcPts val="0"/>
        </a:spcAft>
        <a:buClrTx/>
        <a:buSzPct val="100000"/>
        <a:buFont typeface="Arial" panose="020B0604020202020204" pitchFamily="34" charset="0"/>
        <a:buNone/>
        <a:tabLst/>
        <a:defRPr kumimoji="1" sz="1200" b="0" kern="1200">
          <a:solidFill>
            <a:schemeClr val="tx1"/>
          </a:solidFill>
          <a:latin typeface="+mn-lt"/>
          <a:ea typeface="+mn-ea"/>
          <a:cs typeface="+mn-cs"/>
        </a:defRPr>
      </a:lvl1pPr>
      <a:lvl2pPr marL="172800" marR="0" indent="-172800" algn="l" defTabSz="990564" rtl="0" eaLnBrk="1" fontAlgn="auto" latinLnBrk="0" hangingPunct="1">
        <a:lnSpc>
          <a:spcPct val="106000"/>
        </a:lnSpc>
        <a:spcBef>
          <a:spcPts val="1056"/>
        </a:spcBef>
        <a:spcAft>
          <a:spcPts val="0"/>
        </a:spcAft>
        <a:buClrTx/>
        <a:buSzPct val="100000"/>
        <a:buFont typeface="Wingdings" panose="05000000000000000000" pitchFamily="2" charset="2"/>
        <a:buChar char="n"/>
        <a:tabLst/>
        <a:defRPr kumimoji="1" lang="en-US" sz="1200" b="0" kern="1200" dirty="0" smtClean="0">
          <a:solidFill>
            <a:schemeClr val="tx1"/>
          </a:solidFill>
          <a:latin typeface="+mn-lt"/>
          <a:ea typeface="+mn-ea"/>
          <a:cs typeface="+mn-cs"/>
        </a:defRPr>
      </a:lvl2pPr>
      <a:lvl3pPr marL="345600" marR="0" indent="-172800" algn="l" defTabSz="990564" rtl="0" eaLnBrk="1" fontAlgn="auto" latinLnBrk="0" hangingPunct="1">
        <a:lnSpc>
          <a:spcPct val="106000"/>
        </a:lnSpc>
        <a:spcBef>
          <a:spcPts val="480"/>
        </a:spcBef>
        <a:spcAft>
          <a:spcPts val="0"/>
        </a:spcAft>
        <a:buClrTx/>
        <a:buSzPct val="100000"/>
        <a:buFont typeface="Wingdings" panose="05000000000000000000" pitchFamily="2" charset="2"/>
        <a:buChar char="Ø"/>
        <a:tabLst/>
        <a:defRPr kumimoji="1" lang="en-US" sz="1200" b="0" kern="1200" dirty="0" smtClean="0">
          <a:solidFill>
            <a:schemeClr val="tx1"/>
          </a:solidFill>
          <a:latin typeface="+mn-lt"/>
          <a:ea typeface="+mn-ea"/>
          <a:cs typeface="+mn-cs"/>
        </a:defRPr>
      </a:lvl3pPr>
      <a:lvl4pPr marL="518400" marR="0" indent="-172800" algn="l" defTabSz="990564" rtl="0" eaLnBrk="1" fontAlgn="auto" latinLnBrk="0" hangingPunct="1">
        <a:lnSpc>
          <a:spcPct val="106000"/>
        </a:lnSpc>
        <a:spcBef>
          <a:spcPts val="240"/>
        </a:spcBef>
        <a:spcAft>
          <a:spcPts val="0"/>
        </a:spcAft>
        <a:buClrTx/>
        <a:buSzPct val="100000"/>
        <a:buFont typeface="Arial" panose="020B0604020202020204" pitchFamily="34" charset="0"/>
        <a:buChar char="•"/>
        <a:tabLst/>
        <a:defRPr kumimoji="1" lang="en-US" sz="1200" b="0" kern="1200" baseline="0" dirty="0" smtClean="0">
          <a:solidFill>
            <a:schemeClr val="tx1"/>
          </a:solidFill>
          <a:latin typeface="+mn-lt"/>
          <a:ea typeface="+mn-ea"/>
          <a:cs typeface="+mn-cs"/>
        </a:defRPr>
      </a:lvl4pPr>
      <a:lvl5pPr marL="577179" indent="-191093" algn="l" defTabSz="865024" rtl="0" eaLnBrk="1" latinLnBrk="0" hangingPunct="1">
        <a:spcBef>
          <a:spcPts val="0"/>
        </a:spcBef>
        <a:spcAft>
          <a:spcPts val="1083"/>
        </a:spcAft>
        <a:buClrTx/>
        <a:buSzPct val="100000"/>
        <a:buFont typeface="Verdana" panose="020B0604030504040204" pitchFamily="34" charset="0"/>
        <a:buChar char="−"/>
        <a:tabLst/>
        <a:defRPr kumimoji="1" lang="en-US" sz="1192" kern="1200" baseline="0" dirty="0" smtClean="0">
          <a:solidFill>
            <a:schemeClr val="tx1"/>
          </a:solidFill>
          <a:latin typeface="+mn-lt"/>
          <a:ea typeface="+mn-ea"/>
          <a:cs typeface="+mn-cs"/>
        </a:defRPr>
      </a:lvl5pPr>
      <a:lvl6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6pPr>
      <a:lvl7pPr marL="577179" indent="-191093" algn="l" defTabSz="990564" rtl="0" eaLnBrk="1" latinLnBrk="0" hangingPunct="1">
        <a:spcBef>
          <a:spcPts val="0"/>
        </a:spcBef>
        <a:spcAft>
          <a:spcPts val="1083"/>
        </a:spcAft>
        <a:buFont typeface="Verdana" panose="020B0604030504040204" pitchFamily="34" charset="0"/>
        <a:buChar char="−"/>
        <a:defRPr kumimoji="1" sz="1300" kern="1200">
          <a:solidFill>
            <a:schemeClr val="tx1"/>
          </a:solidFill>
          <a:latin typeface="+mn-lt"/>
          <a:ea typeface="+mn-ea"/>
          <a:cs typeface="+mn-cs"/>
        </a:defRPr>
      </a:lvl7pPr>
      <a:lvl8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8pPr>
      <a:lvl9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9pPr>
    </p:bodyStyle>
    <p:otherStyle>
      <a:defPPr>
        <a:defRPr lang="en-US"/>
      </a:defPPr>
      <a:lvl1pPr marL="0" algn="l" defTabSz="990564" rtl="0" eaLnBrk="1" latinLnBrk="0" hangingPunct="1">
        <a:defRPr kumimoji="1" sz="1950" kern="1200">
          <a:solidFill>
            <a:schemeClr val="tx1"/>
          </a:solidFill>
          <a:latin typeface="+mn-lt"/>
          <a:ea typeface="+mn-ea"/>
          <a:cs typeface="+mn-cs"/>
        </a:defRPr>
      </a:lvl1pPr>
      <a:lvl2pPr marL="495283" algn="l" defTabSz="990564" rtl="0" eaLnBrk="1" latinLnBrk="0" hangingPunct="1">
        <a:defRPr kumimoji="1" sz="1950" kern="1200">
          <a:solidFill>
            <a:schemeClr val="tx1"/>
          </a:solidFill>
          <a:latin typeface="+mn-lt"/>
          <a:ea typeface="+mn-ea"/>
          <a:cs typeface="+mn-cs"/>
        </a:defRPr>
      </a:lvl2pPr>
      <a:lvl3pPr marL="990564" algn="l" defTabSz="990564" rtl="0" eaLnBrk="1" latinLnBrk="0" hangingPunct="1">
        <a:defRPr kumimoji="1" sz="1950" kern="1200">
          <a:solidFill>
            <a:schemeClr val="tx1"/>
          </a:solidFill>
          <a:latin typeface="+mn-lt"/>
          <a:ea typeface="+mn-ea"/>
          <a:cs typeface="+mn-cs"/>
        </a:defRPr>
      </a:lvl3pPr>
      <a:lvl4pPr marL="1485846" algn="l" defTabSz="990564" rtl="0" eaLnBrk="1" latinLnBrk="0" hangingPunct="1">
        <a:defRPr kumimoji="1" sz="1950" kern="1200">
          <a:solidFill>
            <a:schemeClr val="tx1"/>
          </a:solidFill>
          <a:latin typeface="+mn-lt"/>
          <a:ea typeface="+mn-ea"/>
          <a:cs typeface="+mn-cs"/>
        </a:defRPr>
      </a:lvl4pPr>
      <a:lvl5pPr marL="1981127" algn="l" defTabSz="990564" rtl="0" eaLnBrk="1" latinLnBrk="0" hangingPunct="1">
        <a:defRPr kumimoji="1" sz="1950" kern="1200">
          <a:solidFill>
            <a:schemeClr val="tx1"/>
          </a:solidFill>
          <a:latin typeface="+mn-lt"/>
          <a:ea typeface="+mn-ea"/>
          <a:cs typeface="+mn-cs"/>
        </a:defRPr>
      </a:lvl5pPr>
      <a:lvl6pPr marL="2476410" algn="l" defTabSz="990564" rtl="0" eaLnBrk="1" latinLnBrk="0" hangingPunct="1">
        <a:defRPr kumimoji="1" sz="1950" kern="1200">
          <a:solidFill>
            <a:schemeClr val="tx1"/>
          </a:solidFill>
          <a:latin typeface="+mn-lt"/>
          <a:ea typeface="+mn-ea"/>
          <a:cs typeface="+mn-cs"/>
        </a:defRPr>
      </a:lvl6pPr>
      <a:lvl7pPr marL="2971692" algn="l" defTabSz="990564" rtl="0" eaLnBrk="1" latinLnBrk="0" hangingPunct="1">
        <a:defRPr kumimoji="1" sz="1950" kern="1200">
          <a:solidFill>
            <a:schemeClr val="tx1"/>
          </a:solidFill>
          <a:latin typeface="+mn-lt"/>
          <a:ea typeface="+mn-ea"/>
          <a:cs typeface="+mn-cs"/>
        </a:defRPr>
      </a:lvl7pPr>
      <a:lvl8pPr marL="3466973" algn="l" defTabSz="990564" rtl="0" eaLnBrk="1" latinLnBrk="0" hangingPunct="1">
        <a:defRPr kumimoji="1" sz="1950" kern="1200">
          <a:solidFill>
            <a:schemeClr val="tx1"/>
          </a:solidFill>
          <a:latin typeface="+mn-lt"/>
          <a:ea typeface="+mn-ea"/>
          <a:cs typeface="+mn-cs"/>
        </a:defRPr>
      </a:lvl8pPr>
      <a:lvl9pPr marL="3962255" algn="l" defTabSz="990564"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Relationships xmlns="http://schemas.openxmlformats.org/package/2006/relationships"><Relationship Id="rId1" Type="http://schemas.openxmlformats.org/officeDocument/2006/relationships/oleObject" Target="../embeddings/oleObject8.bin" /><Relationship Id="rId2" Type="http://schemas.openxmlformats.org/officeDocument/2006/relationships/image" Target="../media/image2.emf" /><Relationship Id="rId3" Type="http://schemas.openxmlformats.org/officeDocument/2006/relationships/image" Target="../media/image4.emf" /><Relationship Id="rId4" Type="http://schemas.openxmlformats.org/officeDocument/2006/relationships/vmlDrawing" Target="../drawings/vmlDrawing8.vml" /><Relationship Id="rId5" Type="http://schemas.openxmlformats.org/officeDocument/2006/relationships/slideLayout" Target="../slideLayouts/slideLayout4.xml" /><Relationship Id="rId6" Type="http://schemas.openxmlformats.org/officeDocument/2006/relationships/notesSlide" Target="../notesSlides/notesSlide11.xml" /></Relationships>
</file>

<file path=ppt/slides/_rels/slide12.xml.rels><?xml version="1.0" encoding="UTF-8"?><Relationships xmlns="http://schemas.openxmlformats.org/package/2006/relationships"><Relationship Id="rId1" Type="http://schemas.openxmlformats.org/officeDocument/2006/relationships/oleObject" Target="../embeddings/oleObject9.bin" /><Relationship Id="rId2" Type="http://schemas.openxmlformats.org/officeDocument/2006/relationships/image" Target="../media/image2.emf" /><Relationship Id="rId3" Type="http://schemas.openxmlformats.org/officeDocument/2006/relationships/image" Target="../media/image5.emf" /><Relationship Id="rId4" Type="http://schemas.openxmlformats.org/officeDocument/2006/relationships/vmlDrawing" Target="../drawings/vmlDrawing9.vml" /><Relationship Id="rId5" Type="http://schemas.openxmlformats.org/officeDocument/2006/relationships/slideLayout" Target="../slideLayouts/slideLayout4.xml" /><Relationship Id="rId6" Type="http://schemas.openxmlformats.org/officeDocument/2006/relationships/notesSlide" Target="../notesSlides/notesSlide12.xml" /></Relationships>
</file>

<file path=ppt/slides/_rels/slide13.xml.rels><?xml version="1.0" encoding="UTF-8"?><Relationships xmlns="http://schemas.openxmlformats.org/package/2006/relationships"><Relationship Id="rId1" Type="http://schemas.openxmlformats.org/officeDocument/2006/relationships/oleObject" Target="../embeddings/oleObject10.bin" /><Relationship Id="rId2" Type="http://schemas.openxmlformats.org/officeDocument/2006/relationships/image" Target="../media/image2.emf" /><Relationship Id="rId3" Type="http://schemas.openxmlformats.org/officeDocument/2006/relationships/vmlDrawing" Target="../drawings/vmlDrawing10.vml" /><Relationship Id="rId4" Type="http://schemas.openxmlformats.org/officeDocument/2006/relationships/slideLayout" Target="../slideLayouts/slideLayout4.xml" /><Relationship Id="rId5" Type="http://schemas.openxmlformats.org/officeDocument/2006/relationships/notesSlide" Target="../notesSlides/notesSlide13.xml" /></Relationships>
</file>

<file path=ppt/slides/_rels/slide14.xml.rels><?xml version="1.0" encoding="UTF-8"?><Relationships xmlns="http://schemas.openxmlformats.org/package/2006/relationships"><Relationship Id="rId1" Type="http://schemas.openxmlformats.org/officeDocument/2006/relationships/oleObject" Target="../embeddings/oleObject11.bin" /><Relationship Id="rId2" Type="http://schemas.openxmlformats.org/officeDocument/2006/relationships/image" Target="../media/image2.emf" /><Relationship Id="rId3" Type="http://schemas.openxmlformats.org/officeDocument/2006/relationships/image" Target="../media/image6.emf" /><Relationship Id="rId4" Type="http://schemas.openxmlformats.org/officeDocument/2006/relationships/vmlDrawing" Target="../drawings/vmlDrawing11.vml" /><Relationship Id="rId5" Type="http://schemas.openxmlformats.org/officeDocument/2006/relationships/slideLayout" Target="../slideLayouts/slideLayout4.xml" /><Relationship Id="rId6" Type="http://schemas.openxmlformats.org/officeDocument/2006/relationships/notesSlide" Target="../notesSlides/notesSlide14.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Relationships xmlns="http://schemas.openxmlformats.org/package/2006/relationships"><Relationship Id="rId1" Type="http://schemas.openxmlformats.org/officeDocument/2006/relationships/oleObject" Target="../embeddings/oleObject12.bin" /><Relationship Id="rId2" Type="http://schemas.openxmlformats.org/officeDocument/2006/relationships/image" Target="../media/image2.emf" /><Relationship Id="rId3" Type="http://schemas.openxmlformats.org/officeDocument/2006/relationships/vmlDrawing" Target="../drawings/vmlDrawing12.vml" /><Relationship Id="rId4" Type="http://schemas.openxmlformats.org/officeDocument/2006/relationships/slideLayout" Target="../slideLayouts/slideLayout4.xml" /><Relationship Id="rId5" Type="http://schemas.openxmlformats.org/officeDocument/2006/relationships/notesSlide" Target="../notesSlides/notesSlide16.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Relationships xmlns="http://schemas.openxmlformats.org/package/2006/relationships"><Relationship Id="rId1" Type="http://schemas.openxmlformats.org/officeDocument/2006/relationships/oleObject" Target="../embeddings/oleObject13.bin" /><Relationship Id="rId2" Type="http://schemas.openxmlformats.org/officeDocument/2006/relationships/image" Target="../media/image2.emf" /><Relationship Id="rId3" Type="http://schemas.openxmlformats.org/officeDocument/2006/relationships/vmlDrawing" Target="../drawings/vmlDrawing13.vml" /><Relationship Id="rId4" Type="http://schemas.openxmlformats.org/officeDocument/2006/relationships/slideLayout" Target="../slideLayouts/slideLayout4.xml" /><Relationship Id="rId5" Type="http://schemas.openxmlformats.org/officeDocument/2006/relationships/notesSlide" Target="../notesSlides/notesSlide18.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Relationships xmlns="http://schemas.openxmlformats.org/package/2006/relationships"><Relationship Id="rId1" Type="http://schemas.openxmlformats.org/officeDocument/2006/relationships/oleObject" Target="../embeddings/oleObject2.bin" /><Relationship Id="rId2" Type="http://schemas.openxmlformats.org/officeDocument/2006/relationships/image" Target="../media/image2.emf" /><Relationship Id="rId3" Type="http://schemas.openxmlformats.org/officeDocument/2006/relationships/vmlDrawing" Target="../drawings/vmlDrawing2.vml" /><Relationship Id="rId4" Type="http://schemas.openxmlformats.org/officeDocument/2006/relationships/slideLayout" Target="../slideLayouts/slideLayout4.xml" /><Relationship Id="rId5" Type="http://schemas.openxmlformats.org/officeDocument/2006/relationships/notesSlide" Target="../notesSlides/notesSlide4.xml" /></Relationships>
</file>

<file path=ppt/slides/_rels/slide5.xml.rels><?xml version="1.0" encoding="UTF-8"?><Relationships xmlns="http://schemas.openxmlformats.org/package/2006/relationships"><Relationship Id="rId1" Type="http://schemas.openxmlformats.org/officeDocument/2006/relationships/oleObject" Target="../embeddings/oleObject3.bin" /><Relationship Id="rId2" Type="http://schemas.openxmlformats.org/officeDocument/2006/relationships/image" Target="../media/image2.emf" /><Relationship Id="rId3" Type="http://schemas.openxmlformats.org/officeDocument/2006/relationships/vmlDrawing" Target="../drawings/vmlDrawing3.vml" /><Relationship Id="rId4" Type="http://schemas.openxmlformats.org/officeDocument/2006/relationships/slideLayout" Target="../slideLayouts/slideLayout4.xml" /><Relationship Id="rId5" Type="http://schemas.openxmlformats.org/officeDocument/2006/relationships/notesSlide" Target="../notesSlides/notesSlide5.xml" /></Relationships>
</file>

<file path=ppt/slides/_rels/slide6.xml.rels><?xml version="1.0" encoding="UTF-8"?><Relationships xmlns="http://schemas.openxmlformats.org/package/2006/relationships"><Relationship Id="rId1" Type="http://schemas.openxmlformats.org/officeDocument/2006/relationships/oleObject" Target="../embeddings/oleObject4.bin" /><Relationship Id="rId2" Type="http://schemas.openxmlformats.org/officeDocument/2006/relationships/image" Target="../media/image2.emf" /><Relationship Id="rId3" Type="http://schemas.openxmlformats.org/officeDocument/2006/relationships/vmlDrawing" Target="../drawings/vmlDrawing4.vml" /><Relationship Id="rId4" Type="http://schemas.openxmlformats.org/officeDocument/2006/relationships/slideLayout" Target="../slideLayouts/slideLayout4.xml" /><Relationship Id="rId5" Type="http://schemas.openxmlformats.org/officeDocument/2006/relationships/notesSlide" Target="../notesSlides/notesSlide6.xml" /></Relationships>
</file>

<file path=ppt/slides/_rels/slide7.xml.rels><?xml version="1.0" encoding="UTF-8"?><Relationships xmlns="http://schemas.openxmlformats.org/package/2006/relationships"><Relationship Id="rId1" Type="http://schemas.openxmlformats.org/officeDocument/2006/relationships/oleObject" Target="../embeddings/oleObject5.bin" /><Relationship Id="rId2" Type="http://schemas.openxmlformats.org/officeDocument/2006/relationships/image" Target="../media/image2.emf" /><Relationship Id="rId3" Type="http://schemas.openxmlformats.org/officeDocument/2006/relationships/vmlDrawing" Target="../drawings/vmlDrawing5.vml" /><Relationship Id="rId4" Type="http://schemas.openxmlformats.org/officeDocument/2006/relationships/slideLayout" Target="../slideLayouts/slideLayout4.xml" /><Relationship Id="rId5" Type="http://schemas.openxmlformats.org/officeDocument/2006/relationships/notesSlide" Target="../notesSlides/notesSlide7.xml" /></Relationships>
</file>

<file path=ppt/slides/_rels/slide8.xml.rels><?xml version="1.0" encoding="UTF-8"?><Relationships xmlns="http://schemas.openxmlformats.org/package/2006/relationships"><Relationship Id="rId1" Type="http://schemas.openxmlformats.org/officeDocument/2006/relationships/oleObject" Target="../embeddings/oleObject6.bin" /><Relationship Id="rId2" Type="http://schemas.openxmlformats.org/officeDocument/2006/relationships/image" Target="../media/image2.emf" /><Relationship Id="rId3" Type="http://schemas.openxmlformats.org/officeDocument/2006/relationships/image" Target="../media/image3.emf" /><Relationship Id="rId4" Type="http://schemas.openxmlformats.org/officeDocument/2006/relationships/vmlDrawing" Target="../drawings/vmlDrawing6.vml" /><Relationship Id="rId5" Type="http://schemas.openxmlformats.org/officeDocument/2006/relationships/slideLayout" Target="../slideLayouts/slideLayout4.xml" /><Relationship Id="rId6" Type="http://schemas.openxmlformats.org/officeDocument/2006/relationships/notesSlide" Target="../notesSlides/notesSlide8.xml" /></Relationships>
</file>

<file path=ppt/slides/_rels/slide9.xml.rels><?xml version="1.0" encoding="UTF-8"?><Relationships xmlns="http://schemas.openxmlformats.org/package/2006/relationships"><Relationship Id="rId1" Type="http://schemas.openxmlformats.org/officeDocument/2006/relationships/oleObject" Target="../embeddings/oleObject7.bin" /><Relationship Id="rId2" Type="http://schemas.openxmlformats.org/officeDocument/2006/relationships/image" Target="../media/image2.emf" /><Relationship Id="rId3" Type="http://schemas.openxmlformats.org/officeDocument/2006/relationships/vmlDrawing" Target="../drawings/vmlDrawing7.vml" /><Relationship Id="rId4" Type="http://schemas.openxmlformats.org/officeDocument/2006/relationships/slideLayout" Target="../slideLayouts/slideLayout4.xml" /><Relationship Id="rId5"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67" name="スライド番号プレースホルダー 3"/>
          <p:cNvSpPr>
            <a:spLocks noGrp="1"/>
          </p:cNvSpPr>
          <p:nvPr>
            <p:ph type="sldNum" sz="quarter" idx="12"/>
          </p:nvPr>
        </p:nvSpPr>
        <p:spPr/>
        <p:txBody>
          <a:bodyPr/>
          <a:lstStyle/>
          <a:p>
            <a:fld id="{2B573624-9676-401E-A4F8-639460B6B7DA}" type="slidenum">
              <a:rPr kumimoji="1" lang="ja-JP" altLang="en-US" smtClean="0"/>
              <a:t>1</a:t>
            </a:fld>
            <a:endParaRPr kumimoji="1" lang="ja-JP" altLang="en-US"/>
          </a:p>
        </p:txBody>
      </p:sp>
      <p:sp>
        <p:nvSpPr>
          <p:cNvPr id="1068" name="正方形/長方形 10"/>
          <p:cNvSpPr/>
          <p:nvPr/>
        </p:nvSpPr>
        <p:spPr>
          <a:xfrm>
            <a:off x="1" y="0"/>
            <a:ext cx="4937832" cy="6858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9" name="タイトル 8"/>
          <p:cNvSpPr txBox="1"/>
          <p:nvPr/>
        </p:nvSpPr>
        <p:spPr>
          <a:xfrm>
            <a:off x="526683" y="229466"/>
            <a:ext cx="3804547" cy="1362075"/>
          </a:xfrm>
          <a:prstGeom prst="rect">
            <a:avLst/>
          </a:prstGeom>
        </p:spPr>
        <p:txBody>
          <a:bodyPr vert="horz" lIns="91440" tIns="45720" rIns="91440" bIns="45720" rtlCol="0" anchor="t">
            <a:normAutofit/>
          </a:bodyPr>
          <a:lstStyle>
            <a:lvl1pPr algn="l" defTabSz="914400" rtl="0" eaLnBrk="1" latinLnBrk="0" hangingPunct="1">
              <a:spcBef>
                <a:spcPct val="0"/>
              </a:spcBef>
              <a:buNone/>
              <a:defRPr kumimoji="1" sz="4000" b="1" kern="1200" cap="all">
                <a:solidFill>
                  <a:schemeClr val="tx1"/>
                </a:solidFill>
                <a:latin typeface="+mj-lt"/>
                <a:ea typeface="+mj-ea"/>
                <a:cs typeface="+mj-cs"/>
              </a:defRPr>
            </a:lvl1pPr>
          </a:lstStyle>
          <a:p>
            <a:r>
              <a:rPr lang="ja-JP" altLang="en-US"/>
              <a:t>記載して欲しい</a:t>
            </a:r>
          </a:p>
          <a:p>
            <a:r>
              <a:rPr lang="ja-JP" altLang="en-US"/>
              <a:t>事項</a:t>
            </a:r>
            <a:endParaRPr lang="ja-JP" altLang="en-US"/>
          </a:p>
        </p:txBody>
      </p:sp>
      <p:sp>
        <p:nvSpPr>
          <p:cNvPr id="1070" name="テキスト ボックス 255"/>
          <p:cNvSpPr txBox="1"/>
          <p:nvPr/>
        </p:nvSpPr>
        <p:spPr>
          <a:xfrm>
            <a:off x="4932547" y="125586"/>
            <a:ext cx="7064973" cy="6739414"/>
          </a:xfrm>
          <a:prstGeom prst="rect">
            <a:avLst/>
          </a:prstGeom>
          <a:noFill/>
        </p:spPr>
        <p:txBody>
          <a:bodyPr wrap="square" rtlCol="0">
            <a:spAutoFit/>
          </a:bodyPr>
          <a:lstStyle/>
          <a:p>
            <a:pPr/>
            <a:r>
              <a:rPr kumimoji="1" lang="en-US" altLang="ja-JP" sz="1800" b="1" dirty="0">
                <a:latin typeface="Yu Gothic UI"/>
                <a:ea typeface="Yu Gothic UI"/>
              </a:rPr>
              <a:t>【</a:t>
            </a:r>
            <a:r>
              <a:rPr lang="en-US" altLang="ja-JP" sz="1800" b="1" dirty="0">
                <a:latin typeface="Yu Gothic UI" panose="020B0500000000000000" pitchFamily="50" charset="-128"/>
                <a:ea typeface="Yu Gothic UI" panose="020B0500000000000000" pitchFamily="50" charset="-128"/>
              </a:rPr>
              <a:t>Ⅰ</a:t>
            </a:r>
            <a:r>
              <a:rPr lang="ja-JP" altLang="en-US" sz="1800" b="1" dirty="0">
                <a:latin typeface="Yu Gothic UI" panose="020B0500000000000000" pitchFamily="50" charset="-128"/>
                <a:ea typeface="Yu Gothic UI" panose="020B0500000000000000" pitchFamily="50" charset="-128"/>
              </a:rPr>
              <a:t>．応募</a:t>
            </a:r>
            <a:r>
              <a:rPr lang="ja-JP" altLang="en-US" sz="1800" b="1" dirty="0">
                <a:latin typeface="Yu Gothic UI" panose="020B0500000000000000" pitchFamily="50" charset="-128"/>
                <a:ea typeface="Yu Gothic UI" panose="020B0500000000000000" pitchFamily="50" charset="-128"/>
              </a:rPr>
              <a:t>するプロジェクトのタイトル</a:t>
            </a:r>
            <a:r>
              <a:rPr kumimoji="1" lang="en-US" altLang="ja-JP" sz="1800" b="1" dirty="0">
                <a:latin typeface="Yu Gothic UI"/>
                <a:ea typeface="Yu Gothic UI"/>
              </a:rPr>
              <a:t>】</a:t>
            </a:r>
            <a:endParaRPr kumimoji="1" lang="en-US" altLang="ja-JP" sz="1800" b="1" dirty="0">
              <a:latin typeface="Yu Gothic UI"/>
              <a:ea typeface="Yu Gothic UI"/>
            </a:endParaRPr>
          </a:p>
          <a:p>
            <a:pPr/>
            <a:r>
              <a:rPr kumimoji="1" lang="ja-JP" altLang="en-US" sz="1800" b="0" dirty="0">
                <a:latin typeface="Yu Gothic UI"/>
                <a:ea typeface="Yu Gothic UI"/>
              </a:rPr>
              <a:t>応募するプロジェクトのタイトル名と、協業する各企業名について</a:t>
            </a:r>
            <a:endParaRPr kumimoji="1" lang="en-US" altLang="ja-JP" sz="1800" b="0" dirty="0">
              <a:latin typeface="Yu Gothic UI"/>
              <a:ea typeface="Yu Gothic UI"/>
            </a:endParaRPr>
          </a:p>
          <a:p>
            <a:endParaRPr kumimoji="1" lang="en-US" altLang="ja-JP" sz="1800" b="1" dirty="0">
              <a:latin typeface="Yu Gothic UI"/>
              <a:ea typeface="Yu Gothic UI"/>
            </a:endParaRPr>
          </a:p>
          <a:p>
            <a:pPr/>
            <a:r>
              <a:rPr kumimoji="1" lang="en-US" altLang="ja-JP" sz="1800" b="1" dirty="0">
                <a:latin typeface="Yu Gothic UI"/>
                <a:ea typeface="Yu Gothic UI"/>
              </a:rPr>
              <a:t>【Ⅱ</a:t>
            </a:r>
            <a:r>
              <a:rPr lang="ja-JP" altLang="en-US" sz="1800" b="1" dirty="0">
                <a:latin typeface="Yu Gothic UI" panose="020B0500000000000000" pitchFamily="50" charset="-128"/>
                <a:ea typeface="Yu Gothic UI" panose="020B0500000000000000" pitchFamily="50" charset="-128"/>
              </a:rPr>
              <a:t>．創出する製品・サービスの</a:t>
            </a:r>
            <a:r>
              <a:rPr kumimoji="1" lang="en-US" altLang="ja-JP" sz="1800" b="1" dirty="0">
                <a:latin typeface="Yu Gothic UI"/>
                <a:ea typeface="Yu Gothic UI"/>
              </a:rPr>
              <a:t>概要</a:t>
            </a:r>
            <a:r>
              <a:rPr kumimoji="1" lang="en-US" altLang="ja-JP" sz="1800" b="1" dirty="0">
                <a:latin typeface="Yu Gothic UI"/>
                <a:ea typeface="Yu Gothic UI"/>
              </a:rPr>
              <a:t>】</a:t>
            </a:r>
            <a:endParaRPr kumimoji="1" lang="en-US" altLang="ja-JP" sz="1800" dirty="0">
              <a:latin typeface="Yu Gothic UI"/>
              <a:ea typeface="Yu Gothic UI"/>
            </a:endParaRPr>
          </a:p>
          <a:p>
            <a:pPr marL="342900" indent="-342900">
              <a:buAutoNum type="arabicPeriod" startAt="1"/>
            </a:pPr>
            <a:r>
              <a:rPr lang="ja-JP" altLang="en-US" sz="1800" dirty="0">
                <a:latin typeface="Yu Gothic UI"/>
                <a:ea typeface="Yu Gothic UI"/>
              </a:rPr>
              <a:t>貴社（AI事業者）と県内企業の概要</a:t>
            </a:r>
            <a:endParaRPr kumimoji="1" lang="en-US" altLang="ja-JP" sz="1800" b="1" dirty="0">
              <a:latin typeface="Yu Gothic UI"/>
              <a:ea typeface="Yu Gothic UI"/>
            </a:endParaRPr>
          </a:p>
          <a:p>
            <a:pPr marL="342900" indent="-342900">
              <a:buFont typeface="+mj-lt"/>
              <a:buAutoNum type="arabicPeriod"/>
            </a:pPr>
            <a:r>
              <a:rPr lang="ja-JP" altLang="en-US" sz="1800" dirty="0">
                <a:latin typeface="Yu Gothic UI"/>
                <a:ea typeface="Yu Gothic UI"/>
              </a:rPr>
              <a:t>県内企業と協業して創出する新たな製品・サービスの、概要</a:t>
            </a:r>
            <a:endParaRPr kumimoji="1" lang="en-US" altLang="ja-JP" sz="1800" dirty="0">
              <a:latin typeface="Yu Gothic UI"/>
              <a:ea typeface="Yu Gothic UI"/>
            </a:endParaRPr>
          </a:p>
          <a:p>
            <a:pPr marL="342900" indent="-342900">
              <a:buFont typeface="+mj-lt"/>
              <a:buAutoNum type="arabicPeriod"/>
            </a:pPr>
            <a:r>
              <a:rPr lang="ja-JP" altLang="en-US" sz="1800" dirty="0">
                <a:latin typeface="Yu Gothic UI"/>
                <a:ea typeface="Yu Gothic UI"/>
              </a:rPr>
              <a:t>県内企業と協業して創出する新たな製品・サービスと、県内企業の課題やニーズとの適合性</a:t>
            </a:r>
            <a:endParaRPr lang="ja-JP" altLang="en-US" sz="1800" dirty="0">
              <a:latin typeface="Yu Gothic UI"/>
              <a:ea typeface="Yu Gothic UI"/>
            </a:endParaRPr>
          </a:p>
          <a:p>
            <a:pPr marL="342900" indent="-342900">
              <a:buFont typeface="+mj-lt"/>
              <a:buAutoNum type="arabicPeriod"/>
            </a:pPr>
            <a:r>
              <a:rPr lang="ja-JP" altLang="en-US" sz="1800" dirty="0">
                <a:latin typeface="Yu Gothic UI"/>
                <a:ea typeface="Yu Gothic UI"/>
              </a:rPr>
              <a:t>県内企業と協業して創出する新たな製品・サービスの、想定する顧客および顧客課題</a:t>
            </a:r>
            <a:endParaRPr lang="ja-JP" altLang="en-US" sz="1800" dirty="0">
              <a:latin typeface="Yu Gothic UI"/>
              <a:ea typeface="Yu Gothic UI"/>
            </a:endParaRPr>
          </a:p>
          <a:p>
            <a:pPr marL="342900" indent="-342900">
              <a:buFont typeface="+mj-lt"/>
              <a:buAutoNum type="arabicPeriod"/>
            </a:pPr>
            <a:r>
              <a:rPr lang="ja-JP" altLang="en-US" sz="1800" dirty="0">
                <a:latin typeface="Yu Gothic UI"/>
                <a:ea typeface="Yu Gothic UI"/>
              </a:rPr>
              <a:t>県内企業と協業して創出する新たな</a:t>
            </a:r>
            <a:r>
              <a:rPr lang="ja-JP" altLang="en-US" sz="1800" dirty="0">
                <a:latin typeface="Yu Gothic UI"/>
                <a:ea typeface="Yu Gothic UI"/>
                <a:cs typeface="+mn-lt"/>
              </a:rPr>
              <a:t>製品・サービスの、</a:t>
            </a:r>
            <a:r>
              <a:rPr lang="ja-JP" altLang="en-US" sz="1800" dirty="0">
                <a:latin typeface="Yu Gothic UI"/>
                <a:ea typeface="Yu Gothic UI"/>
              </a:rPr>
              <a:t>ビジネスモデル</a:t>
            </a:r>
            <a:endParaRPr kumimoji="1" lang="en-US" altLang="ja-JP" sz="1800" dirty="0">
              <a:latin typeface="Yu Gothic UI"/>
              <a:ea typeface="Yu Gothic UI"/>
            </a:endParaRPr>
          </a:p>
          <a:p>
            <a:pPr marL="342900" indent="-342900">
              <a:buFont typeface="+mj-lt"/>
              <a:buAutoNum type="arabicPeriod"/>
            </a:pPr>
            <a:r>
              <a:rPr lang="ja-JP" altLang="en-US" sz="1800" dirty="0">
                <a:latin typeface="Yu Gothic UI"/>
                <a:ea typeface="Yu Gothic UI"/>
              </a:rPr>
              <a:t>県内企業と協業して創出する新たな</a:t>
            </a:r>
            <a:r>
              <a:rPr lang="ja-JP" altLang="en-US" sz="1800" dirty="0">
                <a:latin typeface="Yu Gothic UI"/>
                <a:ea typeface="Yu Gothic UI"/>
                <a:cs typeface="+mn-lt"/>
              </a:rPr>
              <a:t>製品・サービスの、新規性や独自性</a:t>
            </a:r>
            <a:endParaRPr kumimoji="1" lang="en-US" altLang="ja-JP" sz="1800" dirty="0">
              <a:latin typeface="Yu Gothic UI"/>
              <a:ea typeface="Yu Gothic UI"/>
            </a:endParaRPr>
          </a:p>
          <a:p>
            <a:pPr marL="342900" indent="-342900">
              <a:buFont typeface="+mj-lt"/>
              <a:buAutoNum type="arabicPeriod"/>
            </a:pPr>
            <a:endParaRPr lang="ja-JP" altLang="en-US" sz="1800" dirty="0">
              <a:latin typeface="Yu Gothic UI"/>
              <a:ea typeface="Yu Gothic UI"/>
            </a:endParaRPr>
          </a:p>
          <a:p>
            <a:pPr/>
            <a:r>
              <a:rPr kumimoji="1" lang="en-US" altLang="ja-JP" sz="1800" b="1" dirty="0"/>
              <a:t>【Ⅲ</a:t>
            </a:r>
            <a:r>
              <a:rPr lang="ja-JP" altLang="en-US" sz="1800" b="1" dirty="0">
                <a:latin typeface="Yu Gothic UI" panose="020B0500000000000000" pitchFamily="50" charset="-128"/>
                <a:ea typeface="Yu Gothic UI" panose="020B0500000000000000" pitchFamily="50" charset="-128"/>
              </a:rPr>
              <a:t>．開発・実証の概要</a:t>
            </a:r>
            <a:r>
              <a:rPr kumimoji="1" lang="en-US" altLang="ja-JP" sz="1800" b="1" dirty="0"/>
              <a:t>】</a:t>
            </a:r>
            <a:endParaRPr sz="1800"/>
          </a:p>
          <a:p>
            <a:pPr marL="360000" indent="-360000">
              <a:buAutoNum type="arabicPeriod" startAt="1"/>
              <a:tabLst>
                <a:tab pos="360000" algn="l"/>
              </a:tabLst>
            </a:pPr>
            <a:r>
              <a:rPr lang="ja-JP" altLang="en-US" sz="1800" dirty="0">
                <a:latin typeface="Yu Gothic UI"/>
                <a:ea typeface="Yu Gothic UI"/>
              </a:rPr>
              <a:t>本プロジェクトの開発・実証の内容</a:t>
            </a:r>
            <a:endParaRPr kumimoji="1" lang="en-US" altLang="ja-JP" sz="1800" dirty="0">
              <a:latin typeface="Yu Gothic UI"/>
              <a:ea typeface="Yu Gothic UI"/>
            </a:endParaRPr>
          </a:p>
          <a:p>
            <a:pPr marL="360000" indent="-360000">
              <a:buAutoNum type="arabicPeriod" startAt="1"/>
              <a:tabLst>
                <a:tab pos="360000" algn="l"/>
              </a:tabLst>
            </a:pPr>
            <a:r>
              <a:rPr lang="ja-JP" altLang="en-US" sz="1800" dirty="0">
                <a:latin typeface="Yu Gothic UI"/>
                <a:ea typeface="Yu Gothic UI"/>
              </a:rPr>
              <a:t>開発・実証スケジュール</a:t>
            </a:r>
            <a:endParaRPr lang="ja-JP" altLang="en-US" sz="1800" dirty="0">
              <a:latin typeface="Yu Gothic UI"/>
              <a:ea typeface="Yu Gothic UI"/>
            </a:endParaRPr>
          </a:p>
          <a:p>
            <a:pPr marL="342900" indent="-342900">
              <a:buFont typeface="+mj-lt"/>
              <a:buAutoNum type="arabicPeriod" startAt="1"/>
            </a:pPr>
            <a:r>
              <a:rPr lang="ja-JP" altLang="en-US" sz="1800" dirty="0">
                <a:latin typeface="Yu Gothic UI"/>
                <a:ea typeface="Yu Gothic UI"/>
              </a:rPr>
              <a:t>本プロジェクトの成果指標（</a:t>
            </a:r>
            <a:r>
              <a:rPr lang="en-US" altLang="ja-JP" sz="1800" dirty="0">
                <a:latin typeface="Yu Gothic UI"/>
                <a:ea typeface="Yu Gothic UI"/>
              </a:rPr>
              <a:t>KPI</a:t>
            </a:r>
            <a:r>
              <a:rPr lang="ja-JP" altLang="en-US" sz="1800" dirty="0">
                <a:latin typeface="Yu Gothic UI"/>
                <a:ea typeface="Yu Gothic UI"/>
              </a:rPr>
              <a:t>）</a:t>
            </a:r>
            <a:endParaRPr kumimoji="1" lang="en-US" altLang="ja-JP" sz="1800" dirty="0">
              <a:latin typeface="Yu Gothic UI"/>
              <a:ea typeface="Yu Gothic UI"/>
            </a:endParaRPr>
          </a:p>
          <a:p>
            <a:pPr marL="342900" indent="-342900">
              <a:buFont typeface="+mj-lt"/>
              <a:buAutoNum type="arabicPeriod" startAt="1"/>
            </a:pPr>
            <a:r>
              <a:rPr lang="ja-JP" altLang="en-US" sz="1800" dirty="0">
                <a:latin typeface="Yu Gothic UI"/>
                <a:ea typeface="Yu Gothic UI"/>
              </a:rPr>
              <a:t>本プロジェクトの推進体制・パートナー</a:t>
            </a:r>
            <a:endParaRPr kumimoji="1" lang="en-US" altLang="ja-JP" sz="1800" dirty="0">
              <a:latin typeface="Yu Gothic UI"/>
              <a:ea typeface="Yu Gothic UI"/>
            </a:endParaRPr>
          </a:p>
          <a:p>
            <a:pPr marL="0" indent="0">
              <a:buNone/>
            </a:pPr>
            <a:endParaRPr lang="ja-JP" altLang="en-US" sz="1800" dirty="0">
              <a:latin typeface="Yu Gothic UI"/>
              <a:ea typeface="Yu Gothic UI"/>
            </a:endParaRPr>
          </a:p>
          <a:p>
            <a:pPr marL="0" indent="0">
              <a:buNone/>
            </a:pPr>
            <a:r>
              <a:rPr lang="en-US" altLang="ja-JP" sz="1800" b="1" dirty="0">
                <a:latin typeface="Yu Gothic UI" panose="020B0500000000000000" pitchFamily="50" charset="-128"/>
                <a:ea typeface="Yu Gothic UI" panose="020B0500000000000000" pitchFamily="50" charset="-128"/>
              </a:rPr>
              <a:t>【Ⅳ</a:t>
            </a:r>
            <a:r>
              <a:rPr lang="ja-JP" altLang="en-US" sz="1800" b="1" dirty="0">
                <a:latin typeface="Yu Gothic UI" panose="020B0500000000000000" pitchFamily="50" charset="-128"/>
                <a:ea typeface="Yu Gothic UI" panose="020B0500000000000000" pitchFamily="50" charset="-128"/>
              </a:rPr>
              <a:t>．今後の事業展開】</a:t>
            </a:r>
            <a:endParaRPr lang="ja-JP" altLang="en-US" sz="1800" dirty="0">
              <a:latin typeface="Yu Gothic UI"/>
              <a:ea typeface="Yu Gothic UI"/>
            </a:endParaRPr>
          </a:p>
          <a:p>
            <a:pPr marL="0" indent="0">
              <a:buNone/>
              <a:tabLst>
                <a:tab pos="360000" algn="l"/>
              </a:tabLst>
            </a:pPr>
            <a:r>
              <a:rPr lang="ja-JP" altLang="en-US" sz="1800" dirty="0">
                <a:latin typeface="Yu Gothic UI"/>
                <a:ea typeface="Yu Gothic UI"/>
              </a:rPr>
              <a:t>本事業終了後の見通しについて</a:t>
            </a:r>
            <a:endParaRPr sz="1800"/>
          </a:p>
          <a:p>
            <a:pPr marL="342900" indent="-342900">
              <a:buFont typeface="+mj-lt"/>
              <a:buAutoNum type="arabicPeriod" startAt="1"/>
            </a:pPr>
            <a:endParaRPr lang="ja-JP" altLang="en-US" sz="1800" dirty="0">
              <a:latin typeface="Yu Gothic UI"/>
              <a:ea typeface="Yu Gothic UI"/>
            </a:endParaRPr>
          </a:p>
          <a:p>
            <a:pPr marL="0" indent="0">
              <a:buNone/>
            </a:pPr>
            <a:r>
              <a:rPr lang="en-US" altLang="ja-JP" sz="1800" b="1" dirty="0">
                <a:latin typeface="Yu Gothic UI" panose="020B0500000000000000" pitchFamily="50" charset="-128"/>
                <a:ea typeface="Yu Gothic UI" panose="020B0500000000000000" pitchFamily="50" charset="-128"/>
              </a:rPr>
              <a:t>【Ⅴ</a:t>
            </a:r>
            <a:r>
              <a:rPr lang="ja-JP" altLang="en-US" sz="1800" b="1" dirty="0">
                <a:latin typeface="Yu Gothic UI" panose="020B0500000000000000" pitchFamily="50" charset="-128"/>
                <a:ea typeface="Yu Gothic UI" panose="020B0500000000000000" pitchFamily="50" charset="-128"/>
              </a:rPr>
              <a:t>．その他】（＊審査の対象となるものではありません）</a:t>
            </a:r>
            <a:endParaRPr lang="ja-JP" altLang="en-US" sz="1800" dirty="0">
              <a:latin typeface="Yu Gothic UI"/>
              <a:ea typeface="Yu Gothic UI"/>
            </a:endParaRPr>
          </a:p>
          <a:p>
            <a:pPr marL="0" indent="0">
              <a:buNone/>
            </a:pPr>
            <a:r>
              <a:rPr lang="ja-JP" altLang="en-US" sz="1800" dirty="0">
                <a:latin typeface="Yu Gothic UI"/>
                <a:ea typeface="Yu Gothic UI"/>
              </a:rPr>
              <a:t>事務局に期待する支援内容について</a:t>
            </a:r>
            <a:endParaRPr lang="ja-JP" altLang="en-US" sz="1800" b="1" dirty="0">
              <a:latin typeface="Yu Gothic UI" panose="020B0500000000000000" pitchFamily="50" charset="-128"/>
              <a:ea typeface="Yu Gothic UI" panose="020B0500000000000000" pitchFamily="50" charset="-128"/>
            </a:endParaRPr>
          </a:p>
        </p:txBody>
      </p:sp>
      <p:sp>
        <p:nvSpPr>
          <p:cNvPr id="1072" name="四角形: 角を丸くする 323"/>
          <p:cNvSpPr/>
          <p:nvPr/>
        </p:nvSpPr>
        <p:spPr>
          <a:xfrm>
            <a:off x="125168" y="1701919"/>
            <a:ext cx="4651431" cy="476650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36000" indent="-4320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応募者のデザイン・レイアウトにて記載いただいて問題ありませんが、右の目次例に沿って作成し、</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本様式に準じた内容で御提出をお願いします。</a:t>
            </a:r>
            <a:endParaRPr lang="ja-JP" altLang="en-US" dirty="0">
              <a:solidFill>
                <a:schemeClr val="accent4">
                  <a:lumMod val="40000"/>
                  <a:lumOff val="60000"/>
                </a:schemeClr>
              </a:solidFill>
              <a:latin typeface="Yu Gothic UI" panose="020B0500000000000000" pitchFamily="50" charset="-128"/>
              <a:ea typeface="Yu Gothic UI" panose="020B0500000000000000" pitchFamily="50" charset="-128"/>
            </a:endParaRPr>
          </a:p>
          <a:p>
            <a:pPr marL="936000" indent="-432000">
              <a:buFont typeface="Wingdings" panose="05000000000000000000" pitchFamily="2" charset="2"/>
              <a:buChar char="p"/>
              <a:tabLst>
                <a:tab pos="936000" algn="l"/>
              </a:tabLst>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ページ数に制限はありませんが、</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簡潔で分かりやすい記載を心がけてください。</a:t>
            </a:r>
            <a:endParaRPr lang="en-US" altLang="ja-JP" dirty="0">
              <a:solidFill>
                <a:schemeClr val="accent4">
                  <a:lumMod val="40000"/>
                  <a:lumOff val="60000"/>
                </a:schemeClr>
              </a:solidFill>
              <a:latin typeface="Yu Gothic UI" panose="020B0500000000000000" pitchFamily="50" charset="-128"/>
              <a:ea typeface="Yu Gothic UI" panose="020B0500000000000000" pitchFamily="50" charset="-128"/>
            </a:endParaRPr>
          </a:p>
          <a:p>
            <a:pPr marL="936000" indent="-4320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提出時に、各スライドに記載してある説明文は削除してください。</a:t>
            </a:r>
            <a:endParaRPr>
              <a:solidFill>
                <a:schemeClr val="accent4">
                  <a:lumMod val="40000"/>
                  <a:lumOff val="60000"/>
                </a:schemeClr>
              </a:solidFill>
            </a:endParaRPr>
          </a:p>
          <a:p>
            <a:pPr marL="936000" indent="-4320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各ページの説明文・記載イメージ・審査ポイントを踏まえて作成してください。</a:t>
            </a:r>
            <a:endPar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sp>
        <p:nvSpPr>
          <p:cNvPr id="1073" name="フリーフォーム 324"/>
          <p:cNvSpPr>
            <a:spLocks noChangeAspect="1"/>
          </p:cNvSpPr>
          <p:nvPr/>
        </p:nvSpPr>
        <p:spPr bwMode="gray">
          <a:xfrm>
            <a:off x="231743" y="3648662"/>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Tree>
    <p:extLst>
      <p:ext uri="{BB962C8B-B14F-4D97-AF65-F5344CB8AC3E}">
        <p14:creationId xmlns:p14="http://schemas.microsoft.com/office/powerpoint/2010/main" val="2623294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85" name="正方形/長方形 237"/>
          <p:cNvSpPr/>
          <p:nvPr/>
        </p:nvSpPr>
        <p:spPr>
          <a:xfrm>
            <a:off x="0" y="4374052"/>
            <a:ext cx="12185244" cy="24839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20000"/>
                  <a:lumOff val="80000"/>
                </a:schemeClr>
              </a:solidFill>
            </a:endParaRPr>
          </a:p>
        </p:txBody>
      </p:sp>
      <p:sp>
        <p:nvSpPr>
          <p:cNvPr id="1186" name="テキスト プレースホルダ 9"/>
          <p:cNvSpPr txBox="1"/>
          <p:nvPr/>
        </p:nvSpPr>
        <p:spPr bwMode="gray">
          <a:xfrm>
            <a:off x="3369885" y="2669158"/>
            <a:ext cx="5445473" cy="667409"/>
          </a:xfrm>
          <a:prstGeom prst="rect">
            <a:avLst/>
          </a:prstGeom>
          <a:noFill/>
          <a:ln>
            <a:noFill/>
          </a:ln>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lang="en-US" altLang="ja-JP" sz="3600" b="0" kern="0" dirty="0">
                <a:solidFill>
                  <a:schemeClr val="tx1"/>
                </a:solidFill>
                <a:latin typeface="Yu Gothic UI" panose="020B0500000000000000" pitchFamily="50" charset="-128"/>
                <a:ea typeface="Yu Gothic UI" panose="020B0500000000000000" pitchFamily="50" charset="-128"/>
              </a:rPr>
              <a:t> </a:t>
            </a:r>
            <a:r>
              <a:rPr kumimoji="1" lang="en-US" altLang="ja-JP" sz="6600" b="1" dirty="0">
                <a:solidFill>
                  <a:schemeClr val="tx1"/>
                </a:solidFill>
                <a:latin typeface="Yu Gothic UI"/>
                <a:ea typeface="Yu Gothic UI"/>
              </a:rPr>
              <a:t>【Ⅲ．開発・実証の概要】</a:t>
            </a:r>
            <a:r>
              <a:rPr lang="ja-JP" altLang="en-US" sz="6600" b="0" kern="0" dirty="0">
                <a:solidFill>
                  <a:schemeClr val="tx1"/>
                </a:solidFill>
                <a:latin typeface="Yu Gothic UI" panose="020B0500000000000000" pitchFamily="50" charset="-128"/>
                <a:ea typeface="Yu Gothic UI" panose="020B0500000000000000" pitchFamily="50" charset="-128"/>
              </a:rPr>
              <a:t> </a:t>
            </a:r>
            <a:endParaRPr>
              <a:solidFill>
                <a:schemeClr val="tx1"/>
              </a:solidFill>
            </a:endParaRPr>
          </a:p>
        </p:txBody>
      </p:sp>
      <p:sp>
        <p:nvSpPr>
          <p:cNvPr id="1187" name="タイトル 1"/>
          <p:cNvSpPr txBox="1"/>
          <p:nvPr/>
        </p:nvSpPr>
        <p:spPr>
          <a:xfrm>
            <a:off x="1492" y="0"/>
            <a:ext cx="12183754" cy="842760"/>
          </a:xfrm>
          <a:prstGeom prst="rect">
            <a:avLst/>
          </a:prstGeom>
          <a:solidFill>
            <a:schemeClr val="accent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1600" dirty="0"/>
              <a:t>「シズオカ×ＡＩ チャレンジ」</a:t>
            </a:r>
            <a:endParaRPr lang="en-US" altLang="ja-JP" sz="1600" dirty="0"/>
          </a:p>
          <a:p>
            <a:pPr algn="ctr"/>
            <a:r>
              <a:rPr lang="ja-JP" altLang="en-US" sz="1600" dirty="0"/>
              <a:t>　実証計画書ひな型</a:t>
            </a:r>
            <a:endParaRPr lang="en-US" altLang="ja-JP" sz="1600" b="1">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67508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93"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94"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8193"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95"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11</a:t>
            </a:fld>
            <a:endParaRPr lang="ja-JP" altLang="en-US">
              <a:solidFill>
                <a:prstClr val="black"/>
              </a:solidFill>
              <a:latin typeface="Calibri"/>
              <a:ea typeface="Yu Gothic UI"/>
            </a:endParaRPr>
          </a:p>
        </p:txBody>
      </p:sp>
      <p:sp>
        <p:nvSpPr>
          <p:cNvPr id="1197"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Ⅲ－１</a:t>
            </a:r>
            <a:r>
              <a:rPr lang="ja-JP" altLang="en-US" dirty="0">
                <a:latin typeface="Yu Gothic UI" panose="020B0500000000000000" pitchFamily="50" charset="-128"/>
                <a:ea typeface="Yu Gothic UI" panose="020B0500000000000000" pitchFamily="50" charset="-128"/>
              </a:rPr>
              <a:t>．本プロジェクトの開発・実証の内容</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198" name="グループ化 304"/>
          <p:cNvGrpSpPr/>
          <p:nvPr/>
        </p:nvGrpSpPr>
        <p:grpSpPr>
          <a:xfrm>
            <a:off x="1060194" y="5589003"/>
            <a:ext cx="10367938" cy="998998"/>
            <a:chOff x="251520" y="5040611"/>
            <a:chExt cx="8712968" cy="891567"/>
          </a:xfrm>
        </p:grpSpPr>
        <p:sp>
          <p:nvSpPr>
            <p:cNvPr id="1199"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実施体制やスケジュールは実現可能なものとなっているか。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200" name="フリーフォーム 307"/>
          <p:cNvSpPr>
            <a:spLocks noChangeAspect="1"/>
          </p:cNvSpPr>
          <p:nvPr/>
        </p:nvSpPr>
        <p:spPr bwMode="gray">
          <a:xfrm>
            <a:off x="1500188" y="5793562"/>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201" name="四角形: 角を丸くする 314"/>
          <p:cNvSpPr/>
          <p:nvPr/>
        </p:nvSpPr>
        <p:spPr>
          <a:xfrm>
            <a:off x="3922104" y="5847788"/>
            <a:ext cx="4216183" cy="220719"/>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④開発・実証の有効性・実現可能性</a:t>
            </a:r>
            <a:endParaRPr b="1">
              <a:solidFill>
                <a:srgbClr val="003EFF"/>
              </a:solidFill>
            </a:endParaRPr>
          </a:p>
        </p:txBody>
      </p:sp>
      <p:sp>
        <p:nvSpPr>
          <p:cNvPr id="1202" name="コンテンツ プレースホルダー 329"/>
          <p:cNvSpPr txBox="1"/>
          <p:nvPr/>
        </p:nvSpPr>
        <p:spPr>
          <a:xfrm>
            <a:off x="1060194" y="1018399"/>
            <a:ext cx="10345173" cy="4386251"/>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開発・実証の内容を、以下の内容に沿って具体的に記載してください。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pic>
        <p:nvPicPr>
          <p:cNvPr id="1203" name="図 325"/>
          <p:cNvPicPr>
            <a:picLocks noChangeAspect="1"/>
          </p:cNvPicPr>
          <p:nvPr/>
        </p:nvPicPr>
        <p:blipFill>
          <a:blip r:embed="rId3"/>
          <a:stretch>
            <a:fillRect/>
          </a:stretch>
        </p:blipFill>
        <p:spPr>
          <a:xfrm>
            <a:off x="1604963" y="1781175"/>
            <a:ext cx="8982075" cy="3295650"/>
          </a:xfrm>
          <a:prstGeom prst="rect">
            <a:avLst/>
          </a:prstGeom>
        </p:spPr>
      </p:pic>
    </p:spTree>
    <p:extLst>
      <p:ext uri="{BB962C8B-B14F-4D97-AF65-F5344CB8AC3E}">
        <p14:creationId xmlns:p14="http://schemas.microsoft.com/office/powerpoint/2010/main" val="3289719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09" name="正方形/長方形 264"/>
          <p:cNvSpPr/>
          <p:nvPr/>
        </p:nvSpPr>
        <p:spPr>
          <a:xfrm>
            <a:off x="0" y="0"/>
            <a:ext cx="12191998" cy="6235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210"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9217"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211"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12</a:t>
            </a:fld>
            <a:endParaRPr lang="ja-JP" altLang="en-US">
              <a:solidFill>
                <a:prstClr val="black"/>
              </a:solidFill>
              <a:latin typeface="Calibri"/>
              <a:ea typeface="Yu Gothic UI"/>
            </a:endParaRPr>
          </a:p>
        </p:txBody>
      </p:sp>
      <p:sp>
        <p:nvSpPr>
          <p:cNvPr id="1213" name="タイトル 300"/>
          <p:cNvSpPr txBox="1"/>
          <p:nvPr/>
        </p:nvSpPr>
        <p:spPr bwMode="gray">
          <a:xfrm>
            <a:off x="196966" y="62292"/>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Ⅲ－２</a:t>
            </a:r>
            <a:r>
              <a:rPr lang="ja-JP" altLang="en-US" dirty="0">
                <a:latin typeface="Yu Gothic UI" panose="020B0500000000000000" pitchFamily="50" charset="-128"/>
                <a:ea typeface="Yu Gothic UI" panose="020B0500000000000000" pitchFamily="50" charset="-128"/>
              </a:rPr>
              <a:t>．開発・実証スケジュール</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sp>
        <p:nvSpPr>
          <p:cNvPr id="1214" name="コンテンツ プレースホルダー 329"/>
          <p:cNvSpPr txBox="1"/>
          <p:nvPr/>
        </p:nvSpPr>
        <p:spPr>
          <a:xfrm>
            <a:off x="734222" y="745398"/>
            <a:ext cx="10635549" cy="5159985"/>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本プロジェクトの開発・実証のスケジュール</a:t>
            </a:r>
            <a:r>
              <a:rPr lang="ja-JP" altLang="en-US" sz="1600" b="1" dirty="0">
                <a:solidFill>
                  <a:schemeClr val="tx1"/>
                </a:solidFill>
                <a:latin typeface="Yu Gothic UI"/>
                <a:ea typeface="Yu Gothic UI"/>
                <a:cs typeface="メイリオ" panose="020B0604030504040204" pitchFamily="50" charset="-128"/>
              </a:rPr>
              <a:t>を、以下の内容に沿って具体的に記載してください。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実証期間の工程（要件定義、開発、テスト、実証、効果測定など）とそれぞれの実施期間が分かるように、全体スケジュールを記載してください。</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285750" indent="-285750">
              <a:buFont typeface="Wingdings" panose="05000000000000000000" pitchFamily="2" charset="2"/>
              <a:buChar char="ü"/>
            </a:pP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215" name="グループ 310"/>
          <p:cNvGrpSpPr/>
          <p:nvPr/>
        </p:nvGrpSpPr>
        <p:grpSpPr>
          <a:xfrm>
            <a:off x="1060194" y="5905377"/>
            <a:ext cx="10367938" cy="891842"/>
            <a:chOff x="1060194" y="5905377"/>
            <a:chExt cx="10367938" cy="891842"/>
          </a:xfrm>
        </p:grpSpPr>
        <p:grpSp>
          <p:nvGrpSpPr>
            <p:cNvPr id="1216" name="グループ化 304"/>
            <p:cNvGrpSpPr/>
            <p:nvPr/>
          </p:nvGrpSpPr>
          <p:grpSpPr>
            <a:xfrm>
              <a:off x="1060194" y="5905377"/>
              <a:ext cx="10367938" cy="891842"/>
              <a:chOff x="251520" y="5040611"/>
              <a:chExt cx="8712968" cy="891567"/>
            </a:xfrm>
          </p:grpSpPr>
          <p:sp>
            <p:nvSpPr>
              <p:cNvPr id="1217"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実施体制やスケジュールは実現可能なものとなっているか。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218" name="フリーフォーム 307"/>
            <p:cNvSpPr>
              <a:spLocks noChangeAspect="1"/>
            </p:cNvSpPr>
            <p:nvPr/>
          </p:nvSpPr>
          <p:spPr bwMode="gray">
            <a:xfrm>
              <a:off x="1500188" y="5998121"/>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219" name="四角形: 角を丸くする 314"/>
            <p:cNvSpPr/>
            <p:nvPr/>
          </p:nvSpPr>
          <p:spPr>
            <a:xfrm>
              <a:off x="3922104" y="6072342"/>
              <a:ext cx="4216183" cy="220719"/>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④開発・実証の有効性・実現可能性</a:t>
              </a:r>
              <a:endParaRPr b="1">
                <a:solidFill>
                  <a:srgbClr val="003EFF"/>
                </a:solidFill>
              </a:endParaRPr>
            </a:p>
          </p:txBody>
        </p:sp>
      </p:grpSp>
      <p:pic>
        <p:nvPicPr>
          <p:cNvPr id="1220" name="図 326"/>
          <p:cNvPicPr>
            <a:picLocks noChangeAspect="1"/>
          </p:cNvPicPr>
          <p:nvPr/>
        </p:nvPicPr>
        <p:blipFill>
          <a:blip r:embed="rId3"/>
          <a:stretch>
            <a:fillRect/>
          </a:stretch>
        </p:blipFill>
        <p:spPr>
          <a:xfrm>
            <a:off x="1266825" y="1826419"/>
            <a:ext cx="9658350" cy="3848100"/>
          </a:xfrm>
          <a:prstGeom prst="rect">
            <a:avLst/>
          </a:prstGeom>
        </p:spPr>
      </p:pic>
      <p:sp>
        <p:nvSpPr>
          <p:cNvPr id="1221" name="角丸四角形 330"/>
          <p:cNvSpPr/>
          <p:nvPr/>
        </p:nvSpPr>
        <p:spPr>
          <a:xfrm>
            <a:off x="1500188" y="1928811"/>
            <a:ext cx="1645920" cy="248195"/>
          </a:xfrm>
          <a:prstGeom prst="round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accent4">
                    <a:lumMod val="40000"/>
                    <a:lumOff val="60000"/>
                  </a:schemeClr>
                </a:solidFill>
                <a:latin typeface="Yu Gothic" panose="020B0400000000000000" pitchFamily="34" charset="-128"/>
                <a:ea typeface="Yu Gothic" panose="020B0400000000000000" pitchFamily="34" charset="-128"/>
              </a:rPr>
              <a:t>記載イメージ</a:t>
            </a:r>
            <a:endParaRPr>
              <a:solidFill>
                <a:schemeClr val="accent4">
                  <a:lumMod val="40000"/>
                  <a:lumOff val="60000"/>
                </a:schemeClr>
              </a:solidFill>
            </a:endParaRPr>
          </a:p>
        </p:txBody>
      </p:sp>
    </p:spTree>
    <p:extLst>
      <p:ext uri="{BB962C8B-B14F-4D97-AF65-F5344CB8AC3E}">
        <p14:creationId xmlns:p14="http://schemas.microsoft.com/office/powerpoint/2010/main" val="3289719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27" name="コンテンツ プレースホルダー 329"/>
          <p:cNvSpPr txBox="1"/>
          <p:nvPr/>
        </p:nvSpPr>
        <p:spPr>
          <a:xfrm>
            <a:off x="513969" y="621078"/>
            <a:ext cx="11184793" cy="5003289"/>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本プロジェクトの成果指標</a:t>
            </a:r>
            <a:r>
              <a:rPr lang="ja-JP" altLang="en-US" sz="1600" b="1" dirty="0">
                <a:solidFill>
                  <a:schemeClr val="tx1"/>
                </a:solidFill>
                <a:latin typeface="Yu Gothic UI"/>
                <a:ea typeface="Yu Gothic UI"/>
                <a:cs typeface="メイリオ" panose="020B0604030504040204" pitchFamily="50" charset="-128"/>
              </a:rPr>
              <a:t>を、以下の内容に沿って具体的に記載してください。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本プロジェクトの成果指標（KPI）を可能な限り具体的、定量的に記載してください。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例）</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AIチャットボットによる</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海外向けのパーソナライズ型お茶提案サービス」</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（概要）</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・お茶の海外展開を目的として、多言語対応の</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対話型の</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専用</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ＡＩ</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チャットボットを開発。</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・チャットを通じて、</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ユーザー個々の嗜好・健康状態・購入履歴をAIで解析することにより、個々の嗜好に合わ</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せたお茶製品の提案をする</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、ＥＣサービス、アプリを創出する。</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（実証方法）</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・チャットによる</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味の好みや</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飲みたい効果（リラックス・集中など）、購入履歴などの分析</a:t>
            </a:r>
            <a:endParaRPr lang="ja-JP" altLang="en-US"/>
          </a:p>
          <a:p>
            <a:pPr marL="0" marR="0" lvl="0" indent="0" algn="l" rtl="0">
              <a:lnSpc>
                <a:spcPct val="100000"/>
              </a:lnSpc>
              <a:spcBef>
                <a:spcPts val="0"/>
              </a:spcBef>
              <a:spcAft>
                <a:spcPts val="0"/>
              </a:spcAft>
              <a:buClr>
                <a:srgbClr val="000000"/>
              </a:buClr>
              <a:buSzPts val="1800"/>
              <a:buFont typeface="Arial"/>
              <a:buNone/>
            </a:pP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・収集した情報をもとに、ユーザーに合うお茶を</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お茶の種類や淹れ方の提案を自動生成し、</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アプリやWeb上の「おすすめ</a:t>
            </a:r>
            <a:endParaRPr lang="ja-JP" altLang="en-US"/>
          </a:p>
          <a:p>
            <a:pPr marL="0" marR="0" lvl="0" indent="0" algn="l" rtl="0">
              <a:lnSpc>
                <a:spcPct val="100000"/>
              </a:lnSpc>
              <a:spcBef>
                <a:spcPts val="0"/>
              </a:spcBef>
              <a:spcAft>
                <a:spcPts val="0"/>
              </a:spcAft>
              <a:buClr>
                <a:srgbClr val="000000"/>
              </a:buClr>
              <a:buSzPts val="1800"/>
              <a:buFont typeface="Arial"/>
              <a:buNone/>
            </a:pP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商品」として提示</a:t>
            </a:r>
            <a:endPar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・ユーザーが提案に対して、</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実際に商品を飲んでもらい、</a:t>
            </a:r>
            <a:r>
              <a:rPr lang="ja-JP" altLang="en-US" sz="1600" b="1" i="0" u="none" strike="noStrike" cap="none">
                <a:solidFill>
                  <a:schemeClr val="accent6"/>
                </a:solidFill>
                <a:latin typeface="Yu Gothic" panose="020B0400000000000000" pitchFamily="34" charset="-128"/>
                <a:ea typeface="Yu Gothic" panose="020B0400000000000000" pitchFamily="34" charset="-128"/>
                <a:sym typeface="Arial"/>
              </a:rPr>
              <a:t>回答・フィードバックを返す</a:t>
            </a:r>
            <a:endParaRPr lang="ja-JP" altLang="en-US"/>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（ＫＰＩ例）</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・個人嗜好分類や製品推薦の正確度90%以上</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推論性能1秒以内（リアルタイム応答）</a:t>
            </a:r>
            <a:endParaRPr lang="ja-JP" altLang="en-US"/>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・データ欠損率5%以下（正確な解析に不可欠）</a:t>
            </a:r>
            <a:endParaRPr lang="ja-JP" altLang="en-US"/>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・システムの稼働率99.9%以上（サービスの継続提供確保）</a:t>
            </a:r>
            <a:endParaRPr lang="ja-JP" altLang="en-US"/>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・ヒューマンフィードバック率10%以下（AIの提案精度評価）</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285750" indent="-285750">
              <a:buFont typeface="Wingdings" panose="05000000000000000000" pitchFamily="2" charset="2"/>
              <a:buChar char="ü"/>
            </a:pP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sp>
        <p:nvSpPr>
          <p:cNvPr id="1228" name="正方形/長方形 264"/>
          <p:cNvSpPr/>
          <p:nvPr/>
        </p:nvSpPr>
        <p:spPr>
          <a:xfrm>
            <a:off x="0" y="0"/>
            <a:ext cx="12191998" cy="62217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229"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10241"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230"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13</a:t>
            </a:fld>
            <a:endParaRPr lang="ja-JP" altLang="en-US">
              <a:solidFill>
                <a:prstClr val="black"/>
              </a:solidFill>
              <a:latin typeface="Calibri"/>
              <a:ea typeface="Yu Gothic UI"/>
            </a:endParaRPr>
          </a:p>
        </p:txBody>
      </p:sp>
      <p:sp>
        <p:nvSpPr>
          <p:cNvPr id="1232"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Ⅲ－３</a:t>
            </a:r>
            <a:r>
              <a:rPr lang="ja-JP" altLang="en-US" dirty="0">
                <a:latin typeface="Yu Gothic UI" panose="020B0500000000000000" pitchFamily="50" charset="-128"/>
                <a:ea typeface="Yu Gothic UI" panose="020B0500000000000000" pitchFamily="50" charset="-128"/>
              </a:rPr>
              <a:t>．本プロジェクトの成果指標（</a:t>
            </a:r>
            <a:r>
              <a:rPr lang="en-US" altLang="ja-JP" dirty="0">
                <a:latin typeface="Yu Gothic UI" panose="020B0500000000000000" pitchFamily="50" charset="-128"/>
                <a:ea typeface="Yu Gothic UI" panose="020B0500000000000000" pitchFamily="50" charset="-128"/>
              </a:rPr>
              <a:t>KPI</a:t>
            </a:r>
            <a:r>
              <a:rPr lang="ja-JP" altLang="en-US" dirty="0">
                <a:latin typeface="Yu Gothic UI" panose="020B0500000000000000" pitchFamily="50" charset="-128"/>
                <a:ea typeface="Yu Gothic UI" panose="020B0500000000000000" pitchFamily="50" charset="-128"/>
              </a:rPr>
              <a:t>）</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233" name="グループ化 304"/>
          <p:cNvGrpSpPr/>
          <p:nvPr/>
        </p:nvGrpSpPr>
        <p:grpSpPr>
          <a:xfrm>
            <a:off x="922397" y="5829931"/>
            <a:ext cx="10367938" cy="879935"/>
            <a:chOff x="251520" y="5040611"/>
            <a:chExt cx="8712968" cy="891567"/>
          </a:xfrm>
        </p:grpSpPr>
        <p:sp>
          <p:nvSpPr>
            <p:cNvPr id="1234"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実施体制やスケジュールは実現可能なものとなっているか。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235" name="フリーフォーム 307"/>
          <p:cNvSpPr>
            <a:spLocks noChangeAspect="1"/>
          </p:cNvSpPr>
          <p:nvPr/>
        </p:nvSpPr>
        <p:spPr bwMode="gray">
          <a:xfrm>
            <a:off x="1333501" y="6011405"/>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236" name="四角形: 角を丸くする 326"/>
          <p:cNvSpPr/>
          <p:nvPr/>
        </p:nvSpPr>
        <p:spPr>
          <a:xfrm>
            <a:off x="3660167" y="6011405"/>
            <a:ext cx="4216183" cy="220719"/>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④開発・実証の有効性・実現可能性</a:t>
            </a:r>
            <a:endParaRPr b="1">
              <a:solidFill>
                <a:srgbClr val="003EFF"/>
              </a:solidFill>
            </a:endParaRPr>
          </a:p>
        </p:txBody>
      </p:sp>
    </p:spTree>
    <p:extLst>
      <p:ext uri="{BB962C8B-B14F-4D97-AF65-F5344CB8AC3E}">
        <p14:creationId xmlns:p14="http://schemas.microsoft.com/office/powerpoint/2010/main" val="3289719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42" name="正方形/長方形 264"/>
          <p:cNvSpPr/>
          <p:nvPr/>
        </p:nvSpPr>
        <p:spPr>
          <a:xfrm>
            <a:off x="0" y="0"/>
            <a:ext cx="12191998" cy="49413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243"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11265"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244"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14</a:t>
            </a:fld>
            <a:endParaRPr lang="ja-JP" altLang="en-US">
              <a:solidFill>
                <a:prstClr val="black"/>
              </a:solidFill>
              <a:latin typeface="Calibri"/>
              <a:ea typeface="Yu Gothic UI"/>
            </a:endParaRPr>
          </a:p>
        </p:txBody>
      </p:sp>
      <p:sp>
        <p:nvSpPr>
          <p:cNvPr id="1246" name="タイトル 300"/>
          <p:cNvSpPr txBox="1"/>
          <p:nvPr/>
        </p:nvSpPr>
        <p:spPr bwMode="gray">
          <a:xfrm>
            <a:off x="196966" y="62292"/>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Ⅲ－４</a:t>
            </a:r>
            <a:r>
              <a:rPr lang="ja-JP" altLang="en-US" dirty="0">
                <a:latin typeface="Yu Gothic UI" panose="020B0500000000000000" pitchFamily="50" charset="-128"/>
                <a:ea typeface="Yu Gothic UI" panose="020B0500000000000000" pitchFamily="50" charset="-128"/>
              </a:rPr>
              <a:t>．本プロジェクトの推進体制・パートナー</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sp>
        <p:nvSpPr>
          <p:cNvPr id="1247" name="コンテンツ プレースホルダー 329"/>
          <p:cNvSpPr txBox="1"/>
          <p:nvPr/>
        </p:nvSpPr>
        <p:spPr>
          <a:xfrm>
            <a:off x="734222" y="491937"/>
            <a:ext cx="10635549" cy="5413440"/>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本プロジェクトの実施体制</a:t>
            </a:r>
            <a:r>
              <a:rPr lang="ja-JP" altLang="en-US" sz="1600" b="1" dirty="0">
                <a:solidFill>
                  <a:schemeClr val="tx1"/>
                </a:solidFill>
                <a:latin typeface="Yu Gothic UI"/>
                <a:ea typeface="Yu Gothic UI"/>
                <a:cs typeface="メイリオ" panose="020B0604030504040204" pitchFamily="50" charset="-128"/>
              </a:rPr>
              <a:t>を、以下の内容に沿って具体的に記載して</a:t>
            </a:r>
            <a:r>
              <a:rPr lang="ja-JP" altLang="en-US" sz="1600" b="1" dirty="0">
                <a:solidFill>
                  <a:schemeClr val="tx1"/>
                </a:solidFill>
                <a:latin typeface="Yu Gothic UI"/>
                <a:ea typeface="Yu Gothic UI"/>
                <a:cs typeface="メイリオ" panose="020B0604030504040204" pitchFamily="50" charset="-128"/>
              </a:rPr>
              <a:t>ください</a:t>
            </a:r>
            <a:r>
              <a:rPr lang="ja-JP" altLang="en-US" sz="1600" b="1" dirty="0">
                <a:solidFill>
                  <a:schemeClr val="tx1"/>
                </a:solidFill>
                <a:latin typeface="Yu Gothic UI"/>
                <a:ea typeface="Yu Gothic UI"/>
                <a:cs typeface="メイリオ" panose="020B0604030504040204" pitchFamily="50" charset="-128"/>
              </a:rPr>
              <a:t>。</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開発・実証を実施するための組織体制及び、社外の企業や団体と連携して実施する場合は、役割が分かるように記載してください。</a:t>
            </a:r>
            <a:endParaRPr lang="ja-JP" altLang="en-US"/>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実証先の静岡県内企業との関係性・役割・今後の展望等について記載してください。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endParaRPr lang="ja-JP" sz="18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0" marR="0" lvl="0" indent="0" algn="l" rtl="0">
              <a:lnSpc>
                <a:spcPct val="100000"/>
              </a:lnSpc>
              <a:spcBef>
                <a:spcPts val="0"/>
              </a:spcBef>
              <a:spcAft>
                <a:spcPts val="0"/>
              </a:spcAft>
              <a:buClr>
                <a:srgbClr val="000000"/>
              </a:buClr>
              <a:buSzPts val="1800"/>
              <a:buFont typeface="Arial"/>
              <a:buNone/>
            </a:pP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r>
              <a:rPr lang="ja-JP" sz="1600" b="1" i="0" u="none" strike="noStrike" cap="none">
                <a:solidFill>
                  <a:schemeClr val="accent6"/>
                </a:solidFill>
                <a:latin typeface="Yu Gothic" panose="020B0400000000000000" pitchFamily="34" charset="-128"/>
                <a:ea typeface="Yu Gothic" panose="020B0400000000000000" pitchFamily="34" charset="-128"/>
                <a:sym typeface="Arial"/>
              </a:rPr>
              <a:t>　</a:t>
            </a:r>
            <a:endParaRPr lang="ja-JP" sz="1600" b="1" i="0" u="none" strike="noStrike" cap="none">
              <a:solidFill>
                <a:schemeClr val="accent6"/>
              </a:solidFill>
              <a:latin typeface="Yu Gothic" panose="020B0400000000000000" pitchFamily="34" charset="-128"/>
              <a:ea typeface="Yu Gothic" panose="020B0400000000000000" pitchFamily="34" charset="-128"/>
              <a:sym typeface="Arial"/>
            </a:endParaRPr>
          </a:p>
          <a:p>
            <a:pPr marL="285750" indent="-285750">
              <a:buFont typeface="Wingdings" panose="05000000000000000000" pitchFamily="2" charset="2"/>
              <a:buChar char="ü"/>
            </a:pP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pic>
        <p:nvPicPr>
          <p:cNvPr id="1248" name="図 309"/>
          <p:cNvPicPr>
            <a:picLocks noChangeAspect="1"/>
          </p:cNvPicPr>
          <p:nvPr/>
        </p:nvPicPr>
        <p:blipFill>
          <a:blip r:embed="rId3"/>
          <a:stretch>
            <a:fillRect/>
          </a:stretch>
        </p:blipFill>
        <p:spPr>
          <a:xfrm>
            <a:off x="1905647" y="1740695"/>
            <a:ext cx="8382000" cy="4019550"/>
          </a:xfrm>
          <a:prstGeom prst="rect">
            <a:avLst/>
          </a:prstGeom>
        </p:spPr>
      </p:pic>
      <p:grpSp>
        <p:nvGrpSpPr>
          <p:cNvPr id="1249" name="グループ 310"/>
          <p:cNvGrpSpPr/>
          <p:nvPr/>
        </p:nvGrpSpPr>
        <p:grpSpPr>
          <a:xfrm>
            <a:off x="1060194" y="5905377"/>
            <a:ext cx="10367938" cy="891842"/>
            <a:chOff x="1060194" y="5905377"/>
            <a:chExt cx="10367938" cy="891842"/>
          </a:xfrm>
        </p:grpSpPr>
        <p:grpSp>
          <p:nvGrpSpPr>
            <p:cNvPr id="1250" name="グループ化 304"/>
            <p:cNvGrpSpPr/>
            <p:nvPr/>
          </p:nvGrpSpPr>
          <p:grpSpPr>
            <a:xfrm>
              <a:off x="1060194" y="5905377"/>
              <a:ext cx="10367938" cy="891842"/>
              <a:chOff x="251520" y="5040611"/>
              <a:chExt cx="8712968" cy="891567"/>
            </a:xfrm>
          </p:grpSpPr>
          <p:sp>
            <p:nvSpPr>
              <p:cNvPr id="1251"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実施体制やスケジュールは実現可能なものとなっているか。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252" name="フリーフォーム 307"/>
            <p:cNvSpPr>
              <a:spLocks noChangeAspect="1"/>
            </p:cNvSpPr>
            <p:nvPr/>
          </p:nvSpPr>
          <p:spPr bwMode="gray">
            <a:xfrm>
              <a:off x="1500188" y="5998121"/>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253" name="四角形: 角を丸くする 314"/>
            <p:cNvSpPr/>
            <p:nvPr/>
          </p:nvSpPr>
          <p:spPr>
            <a:xfrm>
              <a:off x="3922104" y="6072342"/>
              <a:ext cx="4216183" cy="220719"/>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④開発・実証の有効性・実現可能性</a:t>
              </a:r>
              <a:endParaRPr b="1">
                <a:solidFill>
                  <a:srgbClr val="003EFF"/>
                </a:solidFill>
              </a:endParaRPr>
            </a:p>
          </p:txBody>
        </p:sp>
      </p:grpSp>
    </p:spTree>
    <p:extLst>
      <p:ext uri="{BB962C8B-B14F-4D97-AF65-F5344CB8AC3E}">
        <p14:creationId xmlns:p14="http://schemas.microsoft.com/office/powerpoint/2010/main" val="3289719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59" name="正方形/長方形 237"/>
          <p:cNvSpPr/>
          <p:nvPr/>
        </p:nvSpPr>
        <p:spPr>
          <a:xfrm>
            <a:off x="0" y="4374052"/>
            <a:ext cx="12185244" cy="24839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20000"/>
                  <a:lumOff val="80000"/>
                </a:schemeClr>
              </a:solidFill>
            </a:endParaRPr>
          </a:p>
        </p:txBody>
      </p:sp>
      <p:sp>
        <p:nvSpPr>
          <p:cNvPr id="1260" name="テキスト プレースホルダ 9"/>
          <p:cNvSpPr txBox="1"/>
          <p:nvPr/>
        </p:nvSpPr>
        <p:spPr bwMode="gray">
          <a:xfrm>
            <a:off x="3369885" y="2669158"/>
            <a:ext cx="5445473" cy="667409"/>
          </a:xfrm>
          <a:prstGeom prst="rect">
            <a:avLst/>
          </a:prstGeom>
          <a:noFill/>
          <a:ln>
            <a:noFill/>
          </a:ln>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kumimoji="1" lang="en-US" altLang="ja-JP" sz="6600" b="1" dirty="0">
                <a:solidFill>
                  <a:schemeClr val="tx1"/>
                </a:solidFill>
                <a:latin typeface="Yu Gothic UI"/>
                <a:ea typeface="Yu Gothic UI"/>
              </a:rPr>
              <a:t>【Ⅳ．今後の事業展開】</a:t>
            </a:r>
            <a:r>
              <a:rPr lang="ja-JP" altLang="en-US" sz="6600" b="0" kern="0" dirty="0">
                <a:solidFill>
                  <a:schemeClr val="tx1"/>
                </a:solidFill>
                <a:latin typeface="Yu Gothic UI" panose="020B0500000000000000" pitchFamily="50" charset="-128"/>
                <a:ea typeface="Yu Gothic UI" panose="020B0500000000000000" pitchFamily="50" charset="-128"/>
              </a:rPr>
              <a:t> </a:t>
            </a:r>
            <a:endParaRPr>
              <a:solidFill>
                <a:schemeClr val="tx1"/>
              </a:solidFill>
            </a:endParaRPr>
          </a:p>
        </p:txBody>
      </p:sp>
      <p:sp>
        <p:nvSpPr>
          <p:cNvPr id="1261" name="タイトル 1"/>
          <p:cNvSpPr txBox="1"/>
          <p:nvPr/>
        </p:nvSpPr>
        <p:spPr>
          <a:xfrm>
            <a:off x="1492" y="0"/>
            <a:ext cx="12183754" cy="842760"/>
          </a:xfrm>
          <a:prstGeom prst="rect">
            <a:avLst/>
          </a:prstGeom>
          <a:solidFill>
            <a:schemeClr val="accent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1600" dirty="0"/>
              <a:t>「シズオカ×ＡＩ チャレンジ」</a:t>
            </a:r>
            <a:endParaRPr lang="en-US" altLang="ja-JP" sz="1600" dirty="0"/>
          </a:p>
          <a:p>
            <a:pPr algn="ctr"/>
            <a:r>
              <a:rPr lang="ja-JP" altLang="en-US" sz="1600" dirty="0"/>
              <a:t>　実証計画書ひな型</a:t>
            </a:r>
            <a:endParaRPr lang="en-US" altLang="ja-JP" sz="1600" b="1">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67508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67"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268"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12289"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269"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16</a:t>
            </a:fld>
            <a:endParaRPr lang="ja-JP" altLang="en-US">
              <a:solidFill>
                <a:prstClr val="black"/>
              </a:solidFill>
              <a:latin typeface="Calibri"/>
              <a:ea typeface="Yu Gothic UI"/>
            </a:endParaRPr>
          </a:p>
        </p:txBody>
      </p:sp>
      <p:sp>
        <p:nvSpPr>
          <p:cNvPr id="1271"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Ⅳ</a:t>
            </a:r>
            <a:r>
              <a:rPr lang="ja-JP" altLang="en-US" dirty="0">
                <a:latin typeface="Yu Gothic UI" panose="020B0500000000000000" pitchFamily="50" charset="-128"/>
                <a:ea typeface="Yu Gothic UI" panose="020B0500000000000000" pitchFamily="50" charset="-128"/>
              </a:rPr>
              <a:t>．静岡県での事業展望について</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272" name="グループ化 304"/>
          <p:cNvGrpSpPr/>
          <p:nvPr/>
        </p:nvGrpSpPr>
        <p:grpSpPr>
          <a:xfrm>
            <a:off x="1060194" y="5536023"/>
            <a:ext cx="10367938" cy="998998"/>
            <a:chOff x="251520" y="5040611"/>
            <a:chExt cx="8712968" cy="891567"/>
          </a:xfrm>
        </p:grpSpPr>
        <p:sp>
          <p:nvSpPr>
            <p:cNvPr id="1273"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AI事業者は、静岡県内で本事業終了後も引き続き事業を展開していく計画や</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意思を有しているか。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274" name="フリーフォーム 307"/>
          <p:cNvSpPr>
            <a:spLocks noChangeAspect="1"/>
          </p:cNvSpPr>
          <p:nvPr/>
        </p:nvSpPr>
        <p:spPr bwMode="gray">
          <a:xfrm>
            <a:off x="1413780" y="5663192"/>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275" name="四角形: 角を丸くする 314"/>
          <p:cNvSpPr/>
          <p:nvPr/>
        </p:nvSpPr>
        <p:spPr>
          <a:xfrm>
            <a:off x="3924325" y="5628117"/>
            <a:ext cx="2870339" cy="220010"/>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⑤静岡県での事業展望</a:t>
            </a:r>
            <a:endParaRPr b="1">
              <a:solidFill>
                <a:srgbClr val="003EFF"/>
              </a:solidFill>
            </a:endParaRPr>
          </a:p>
        </p:txBody>
      </p:sp>
      <p:sp>
        <p:nvSpPr>
          <p:cNvPr id="1276" name="コンテンツ プレースホルダー 329"/>
          <p:cNvSpPr txBox="1"/>
          <p:nvPr/>
        </p:nvSpPr>
        <p:spPr>
          <a:xfrm>
            <a:off x="1060194" y="1018743"/>
            <a:ext cx="10339629" cy="4113574"/>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本事業終了後の見通し</a:t>
            </a:r>
            <a:r>
              <a:rPr lang="ja-JP" altLang="en-US" sz="1600" b="1" dirty="0">
                <a:solidFill>
                  <a:schemeClr val="tx1"/>
                </a:solidFill>
                <a:latin typeface="Yu Gothic UI"/>
                <a:ea typeface="Yu Gothic UI"/>
                <a:cs typeface="メイリオ" panose="020B0604030504040204" pitchFamily="50" charset="-128"/>
              </a:rPr>
              <a:t>について、以下を含めてご記載ください。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本事業における開発・実証終了後に、貴社（AI事業者）の静岡県内での事業展開について、想定している計画があれば記載してください</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（本事業で実施するプロジェクトを引き続き県内企業と行う、もしくはそれ以外の別事業の展開や、支部の設置など</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spTree>
    <p:extLst>
      <p:ext uri="{BB962C8B-B14F-4D97-AF65-F5344CB8AC3E}">
        <p14:creationId xmlns:p14="http://schemas.microsoft.com/office/powerpoint/2010/main" val="3289719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82" name="正方形/長方形 237"/>
          <p:cNvSpPr/>
          <p:nvPr/>
        </p:nvSpPr>
        <p:spPr>
          <a:xfrm>
            <a:off x="0" y="4374052"/>
            <a:ext cx="12185244" cy="24839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20000"/>
                  <a:lumOff val="80000"/>
                </a:schemeClr>
              </a:solidFill>
            </a:endParaRPr>
          </a:p>
        </p:txBody>
      </p:sp>
      <p:sp>
        <p:nvSpPr>
          <p:cNvPr id="1283" name="テキスト プレースホルダ 9"/>
          <p:cNvSpPr txBox="1"/>
          <p:nvPr/>
        </p:nvSpPr>
        <p:spPr bwMode="gray">
          <a:xfrm>
            <a:off x="3369885" y="2669158"/>
            <a:ext cx="5445473" cy="667409"/>
          </a:xfrm>
          <a:prstGeom prst="rect">
            <a:avLst/>
          </a:prstGeom>
          <a:noFill/>
          <a:ln>
            <a:noFill/>
          </a:ln>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kumimoji="1" lang="en-US" altLang="ja-JP" sz="6600" b="1" dirty="0">
                <a:solidFill>
                  <a:schemeClr val="tx1"/>
                </a:solidFill>
                <a:latin typeface="Yu Gothic UI"/>
                <a:ea typeface="Yu Gothic UI"/>
              </a:rPr>
              <a:t>【Ⅴ.　その他】</a:t>
            </a:r>
            <a:r>
              <a:rPr lang="ja-JP" altLang="en-US" sz="6600" b="0" kern="0" dirty="0">
                <a:solidFill>
                  <a:schemeClr val="tx1"/>
                </a:solidFill>
                <a:latin typeface="Yu Gothic UI" panose="020B0500000000000000" pitchFamily="50" charset="-128"/>
                <a:ea typeface="Yu Gothic UI" panose="020B0500000000000000" pitchFamily="50" charset="-128"/>
              </a:rPr>
              <a:t> </a:t>
            </a:r>
            <a:endParaRPr>
              <a:solidFill>
                <a:schemeClr val="tx1"/>
              </a:solidFill>
            </a:endParaRPr>
          </a:p>
        </p:txBody>
      </p:sp>
      <p:sp>
        <p:nvSpPr>
          <p:cNvPr id="1284" name="タイトル 1"/>
          <p:cNvSpPr txBox="1"/>
          <p:nvPr/>
        </p:nvSpPr>
        <p:spPr>
          <a:xfrm>
            <a:off x="1492" y="0"/>
            <a:ext cx="12183754" cy="842760"/>
          </a:xfrm>
          <a:prstGeom prst="rect">
            <a:avLst/>
          </a:prstGeom>
          <a:solidFill>
            <a:schemeClr val="accent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1600" dirty="0"/>
              <a:t>「シズオカ×ＡＩ チャレンジ」</a:t>
            </a:r>
            <a:endParaRPr lang="en-US" altLang="ja-JP" sz="1600" dirty="0"/>
          </a:p>
          <a:p>
            <a:pPr algn="ctr"/>
            <a:r>
              <a:rPr lang="ja-JP" altLang="en-US" sz="1600" dirty="0"/>
              <a:t>　実証計画書ひな型</a:t>
            </a:r>
            <a:endParaRPr lang="en-US" altLang="ja-JP" sz="1600" b="1">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67508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290"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291"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13313"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292"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18</a:t>
            </a:fld>
            <a:endParaRPr lang="ja-JP" altLang="en-US">
              <a:solidFill>
                <a:prstClr val="black"/>
              </a:solidFill>
              <a:latin typeface="Calibri"/>
              <a:ea typeface="Yu Gothic UI"/>
            </a:endParaRPr>
          </a:p>
        </p:txBody>
      </p:sp>
      <p:sp>
        <p:nvSpPr>
          <p:cNvPr id="1294"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Ⅴ</a:t>
            </a:r>
            <a:r>
              <a:rPr lang="ja-JP" altLang="en-US" dirty="0">
                <a:latin typeface="Yu Gothic UI" panose="020B0500000000000000" pitchFamily="50" charset="-128"/>
                <a:ea typeface="Yu Gothic UI" panose="020B0500000000000000" pitchFamily="50" charset="-128"/>
              </a:rPr>
              <a:t>．事務局に期待する支援内容</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sp>
        <p:nvSpPr>
          <p:cNvPr id="1295" name="コンテンツ プレースホルダー 329"/>
          <p:cNvSpPr txBox="1"/>
          <p:nvPr/>
        </p:nvSpPr>
        <p:spPr>
          <a:xfrm>
            <a:off x="1060194" y="1018743"/>
            <a:ext cx="10339629" cy="4113574"/>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事務局に期待する支援内容があれば教えてください。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spTree>
    <p:extLst>
      <p:ext uri="{BB962C8B-B14F-4D97-AF65-F5344CB8AC3E}">
        <p14:creationId xmlns:p14="http://schemas.microsoft.com/office/powerpoint/2010/main" val="328971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79" name="正方形/長方形 237"/>
          <p:cNvSpPr/>
          <p:nvPr/>
        </p:nvSpPr>
        <p:spPr>
          <a:xfrm>
            <a:off x="0" y="4374052"/>
            <a:ext cx="12185244" cy="24839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20000"/>
                  <a:lumOff val="80000"/>
                </a:schemeClr>
              </a:solidFill>
            </a:endParaRPr>
          </a:p>
        </p:txBody>
      </p:sp>
      <p:sp>
        <p:nvSpPr>
          <p:cNvPr id="1080" name="テキスト プレースホルダ 9"/>
          <p:cNvSpPr txBox="1"/>
          <p:nvPr/>
        </p:nvSpPr>
        <p:spPr bwMode="gray">
          <a:xfrm>
            <a:off x="3373263" y="3122245"/>
            <a:ext cx="1638299" cy="398929"/>
          </a:xfrm>
          <a:prstGeom prst="rect">
            <a:avLst/>
          </a:prstGeom>
          <a:noFill/>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fontAlgn="auto">
              <a:spcAft>
                <a:spcPts val="0"/>
              </a:spcAft>
            </a:pPr>
            <a:r>
              <a:rPr lang="en-US" altLang="ja-JP" b="1" kern="0" dirty="0">
                <a:solidFill>
                  <a:schemeClr val="tx1"/>
                </a:solidFill>
                <a:latin typeface="Yu Gothic UI" panose="020B0500000000000000" pitchFamily="50" charset="-128"/>
                <a:ea typeface="Yu Gothic UI" panose="020B0500000000000000" pitchFamily="50" charset="-128"/>
              </a:rPr>
              <a:t>【貴社名</a:t>
            </a:r>
            <a:r>
              <a:rPr lang="en-US" altLang="ja-JP" b="1" kern="0" dirty="0">
                <a:solidFill>
                  <a:schemeClr val="tx1"/>
                </a:solidFill>
                <a:latin typeface="Yu Gothic UI" panose="020B0500000000000000" pitchFamily="50" charset="-128"/>
                <a:ea typeface="Yu Gothic UI" panose="020B0500000000000000" pitchFamily="50" charset="-128"/>
              </a:rPr>
              <a:t>】</a:t>
            </a:r>
            <a:endParaRPr lang="en-US" altLang="ja-JP" b="1" kern="0" dirty="0">
              <a:solidFill>
                <a:schemeClr val="bg2"/>
              </a:solidFill>
              <a:latin typeface="Yu Gothic UI" panose="020B0500000000000000" pitchFamily="50" charset="-128"/>
              <a:ea typeface="Yu Gothic UI" panose="020B0500000000000000" pitchFamily="50" charset="-128"/>
            </a:endParaRPr>
          </a:p>
        </p:txBody>
      </p:sp>
      <p:sp>
        <p:nvSpPr>
          <p:cNvPr id="1081" name="テキスト プレースホルダ 9"/>
          <p:cNvSpPr txBox="1"/>
          <p:nvPr/>
        </p:nvSpPr>
        <p:spPr bwMode="gray">
          <a:xfrm>
            <a:off x="3373263" y="1931300"/>
            <a:ext cx="5445473" cy="667409"/>
          </a:xfrm>
          <a:prstGeom prst="rect">
            <a:avLst/>
          </a:prstGeom>
          <a:noFill/>
          <a:ln>
            <a:noFill/>
          </a:ln>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lang="en-US" altLang="ja-JP" sz="3600" b="1" kern="0" dirty="0">
                <a:solidFill>
                  <a:schemeClr val="tx1"/>
                </a:solidFill>
                <a:latin typeface="Yu Gothic UI" panose="020B0500000000000000" pitchFamily="50" charset="-128"/>
                <a:ea typeface="Yu Gothic UI" panose="020B0500000000000000" pitchFamily="50" charset="-128"/>
              </a:rPr>
              <a:t>【Ⅰ</a:t>
            </a:r>
            <a:r>
              <a:rPr lang="en-US" altLang="ja-JP" sz="3600" b="1" kern="0" dirty="0">
                <a:solidFill>
                  <a:schemeClr val="tx1"/>
                </a:solidFill>
                <a:latin typeface="Yu Gothic UI" panose="020B0500000000000000" pitchFamily="50" charset="-128"/>
                <a:ea typeface="Yu Gothic UI" panose="020B0500000000000000" pitchFamily="50" charset="-128"/>
              </a:rPr>
              <a:t>．</a:t>
            </a:r>
            <a:r>
              <a:rPr lang="en-US" altLang="ja-JP" sz="3600" b="1" kern="0" dirty="0">
                <a:solidFill>
                  <a:schemeClr val="tx1"/>
                </a:solidFill>
                <a:latin typeface="Yu Gothic UI" panose="020B0500000000000000" pitchFamily="50" charset="-128"/>
                <a:ea typeface="Yu Gothic UI" panose="020B0500000000000000" pitchFamily="50" charset="-128"/>
              </a:rPr>
              <a:t>応募するプロジェクトの</a:t>
            </a:r>
            <a:r>
              <a:rPr lang="en-US" altLang="ja-JP" sz="3600" b="1" kern="0" dirty="0">
                <a:solidFill>
                  <a:schemeClr val="tx1"/>
                </a:solidFill>
                <a:latin typeface="Yu Gothic UI" panose="020B0500000000000000" pitchFamily="50" charset="-128"/>
                <a:ea typeface="Yu Gothic UI" panose="020B0500000000000000" pitchFamily="50" charset="-128"/>
              </a:rPr>
              <a:t>タイトル</a:t>
            </a:r>
            <a:r>
              <a:rPr lang="en-US" altLang="ja-JP" sz="3600" b="1" kern="0" dirty="0">
                <a:solidFill>
                  <a:schemeClr val="tx1"/>
                </a:solidFill>
                <a:latin typeface="Yu Gothic UI" panose="020B0500000000000000" pitchFamily="50" charset="-128"/>
                <a:ea typeface="Yu Gothic UI" panose="020B0500000000000000" pitchFamily="50" charset="-128"/>
              </a:rPr>
              <a:t>】</a:t>
            </a:r>
            <a:endParaRPr b="1"/>
          </a:p>
        </p:txBody>
      </p:sp>
      <p:sp>
        <p:nvSpPr>
          <p:cNvPr id="1082" name="タイトル 1"/>
          <p:cNvSpPr txBox="1"/>
          <p:nvPr/>
        </p:nvSpPr>
        <p:spPr>
          <a:xfrm>
            <a:off x="1492" y="0"/>
            <a:ext cx="12183754" cy="842760"/>
          </a:xfrm>
          <a:prstGeom prst="rect">
            <a:avLst/>
          </a:prstGeom>
          <a:solidFill>
            <a:schemeClr val="accent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1600" dirty="0"/>
              <a:t>「シズオカ×ＡＩ チャレンジ」</a:t>
            </a:r>
            <a:endParaRPr lang="en-US" altLang="ja-JP" sz="1600" dirty="0"/>
          </a:p>
          <a:p>
            <a:pPr algn="ctr"/>
            <a:r>
              <a:rPr lang="ja-JP" altLang="en-US" sz="1600" dirty="0"/>
              <a:t>　実証計画書ひな型</a:t>
            </a:r>
            <a:endParaRPr lang="en-US" altLang="ja-JP" sz="1600" b="1">
              <a:latin typeface="Yu Gothic UI" panose="020B0500000000000000" pitchFamily="50" charset="-128"/>
              <a:ea typeface="Yu Gothic UI" panose="020B0500000000000000" pitchFamily="50" charset="-128"/>
            </a:endParaRPr>
          </a:p>
        </p:txBody>
      </p:sp>
      <p:sp>
        <p:nvSpPr>
          <p:cNvPr id="1083" name="乗算記号 1"/>
          <p:cNvSpPr/>
          <p:nvPr/>
        </p:nvSpPr>
        <p:spPr bwMode="gray">
          <a:xfrm>
            <a:off x="5702117" y="2934360"/>
            <a:ext cx="782504" cy="774700"/>
          </a:xfrm>
          <a:prstGeom prst="mathMultiply">
            <a:avLst>
              <a:gd name="adj1" fmla="val 6303"/>
            </a:avLst>
          </a:prstGeom>
          <a:solidFill>
            <a:schemeClr val="tx1"/>
          </a:solidFill>
          <a:ln w="12700" algn="ctr">
            <a:noFill/>
            <a:miter lim="800000"/>
            <a:headEnd/>
            <a:tailEnd/>
          </a:ln>
        </p:spPr>
        <p:txBody>
          <a:bodyPr wrap="square" lIns="36000" tIns="36000" rIns="36000" bIns="36000" rtlCol="0" anchor="ctr"/>
          <a:lstStyle/>
          <a:p>
            <a:pPr algn="ctr">
              <a:buFont typeface="Wingdings 2" pitchFamily="18" charset="2"/>
              <a:buNone/>
            </a:pPr>
            <a:endParaRPr kumimoji="1" lang="ja-JP" altLang="en-US" sz="1200" b="1" dirty="0"/>
          </a:p>
        </p:txBody>
      </p:sp>
      <p:sp>
        <p:nvSpPr>
          <p:cNvPr id="1084" name="テキスト プレースホルダ 9"/>
          <p:cNvSpPr txBox="1"/>
          <p:nvPr/>
        </p:nvSpPr>
        <p:spPr bwMode="gray">
          <a:xfrm>
            <a:off x="7180437" y="3122245"/>
            <a:ext cx="1638299" cy="398929"/>
          </a:xfrm>
          <a:prstGeom prst="rect">
            <a:avLst/>
          </a:prstGeom>
          <a:noFill/>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fontAlgn="auto">
              <a:spcAft>
                <a:spcPts val="0"/>
              </a:spcAft>
            </a:pPr>
            <a:r>
              <a:rPr lang="en-US" altLang="ja-JP" b="1" kern="0" dirty="0">
                <a:solidFill>
                  <a:schemeClr val="tx1"/>
                </a:solidFill>
                <a:latin typeface="Yu Gothic UI" panose="020B0500000000000000" pitchFamily="50" charset="-128"/>
                <a:ea typeface="Yu Gothic UI" panose="020B0500000000000000" pitchFamily="50" charset="-128"/>
              </a:rPr>
              <a:t>【</a:t>
            </a:r>
            <a:r>
              <a:rPr lang="ja-JP" altLang="en-US" b="1" kern="0" dirty="0">
                <a:solidFill>
                  <a:schemeClr val="tx1"/>
                </a:solidFill>
                <a:latin typeface="Yu Gothic UI" panose="020B0500000000000000" pitchFamily="50" charset="-128"/>
                <a:ea typeface="Yu Gothic UI" panose="020B0500000000000000" pitchFamily="50" charset="-128"/>
              </a:rPr>
              <a:t>県内企業</a:t>
            </a:r>
            <a:r>
              <a:rPr lang="en-US" altLang="ja-JP" b="1" kern="0" dirty="0">
                <a:solidFill>
                  <a:schemeClr val="tx1"/>
                </a:solidFill>
                <a:latin typeface="Yu Gothic UI" panose="020B0500000000000000" pitchFamily="50" charset="-128"/>
                <a:ea typeface="Yu Gothic UI" panose="020B0500000000000000" pitchFamily="50" charset="-128"/>
              </a:rPr>
              <a:t>】</a:t>
            </a:r>
            <a:endParaRPr lang="en-US" altLang="ja-JP" b="1" kern="0" dirty="0">
              <a:solidFill>
                <a:schemeClr val="bg2"/>
              </a:solidFill>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6750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90" name="正方形/長方形 237"/>
          <p:cNvSpPr/>
          <p:nvPr/>
        </p:nvSpPr>
        <p:spPr>
          <a:xfrm>
            <a:off x="0" y="4374052"/>
            <a:ext cx="12185244" cy="248394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5">
                  <a:lumMod val="20000"/>
                  <a:lumOff val="80000"/>
                </a:schemeClr>
              </a:solidFill>
            </a:endParaRPr>
          </a:p>
        </p:txBody>
      </p:sp>
      <p:sp>
        <p:nvSpPr>
          <p:cNvPr id="1091" name="テキスト プレースホルダ 9"/>
          <p:cNvSpPr txBox="1"/>
          <p:nvPr/>
        </p:nvSpPr>
        <p:spPr bwMode="gray">
          <a:xfrm>
            <a:off x="3370301" y="2669158"/>
            <a:ext cx="5445056" cy="667409"/>
          </a:xfrm>
          <a:prstGeom prst="rect">
            <a:avLst/>
          </a:prstGeom>
          <a:noFill/>
          <a:ln>
            <a:noFill/>
          </a:ln>
        </p:spPr>
        <p:txBody>
          <a:bodyPr vert="horz" wrap="none" lIns="72000" tIns="72000" rIns="73152" bIns="72000" rtlCol="0" anchor="ctr" anchorCtr="0">
            <a:noAutofit/>
          </a:bodyPr>
          <a:lstStyle>
            <a:lvl1pPr marL="0" indent="0" algn="l" eaLnBrk="1" hangingPunct="1">
              <a:lnSpc>
                <a:spcPct val="100000"/>
              </a:lnSpc>
              <a:spcBef>
                <a:spcPts val="0"/>
              </a:spcBef>
              <a:buNone/>
              <a:defRPr kumimoji="1" sz="2800" b="1" baseline="0">
                <a:solidFill>
                  <a:schemeClr val="accent1"/>
                </a:solidFill>
                <a:latin typeface="Arial" pitchFamily="34" charset="0"/>
                <a:ea typeface="+mn-ea"/>
                <a:cs typeface="Arial" pitchFamily="34" charset="0"/>
              </a:defRPr>
            </a:lvl1pPr>
            <a:lvl2pPr marL="169200" indent="-169200" algn="l" eaLnBrk="1" hangingPunct="1">
              <a:lnSpc>
                <a:spcPct val="106000"/>
              </a:lnSpc>
              <a:spcBef>
                <a:spcPts val="1056"/>
              </a:spcBef>
              <a:buFont typeface="Wingdings" pitchFamily="2" charset="2"/>
              <a:buChar char="n"/>
              <a:defRPr kumimoji="1" sz="1200">
                <a:solidFill>
                  <a:schemeClr val="tx1"/>
                </a:solidFill>
                <a:latin typeface="Arial" pitchFamily="34" charset="0"/>
                <a:ea typeface="+mn-ea"/>
                <a:cs typeface="Arial" pitchFamily="34" charset="0"/>
              </a:defRPr>
            </a:lvl2pPr>
            <a:lvl3pPr marL="345600" indent="-172800" algn="l" eaLnBrk="1" hangingPunct="1">
              <a:lnSpc>
                <a:spcPct val="106000"/>
              </a:lnSpc>
              <a:spcBef>
                <a:spcPts val="480"/>
              </a:spcBef>
              <a:buFont typeface="Wingdings" pitchFamily="2" charset="2"/>
              <a:buChar char="Ø"/>
              <a:defRPr kumimoji="1" sz="1200">
                <a:solidFill>
                  <a:schemeClr val="tx1"/>
                </a:solidFill>
                <a:latin typeface="Arial" pitchFamily="34" charset="0"/>
                <a:ea typeface="+mn-ea"/>
                <a:cs typeface="Arial" pitchFamily="34" charset="0"/>
              </a:defRPr>
            </a:lvl3pPr>
            <a:lvl4pPr marL="518400" indent="-172800" algn="l" eaLnBrk="1" hangingPunct="1">
              <a:lnSpc>
                <a:spcPct val="106000"/>
              </a:lnSpc>
              <a:spcBef>
                <a:spcPts val="240"/>
              </a:spcBef>
              <a:buFont typeface="Arial" pitchFamily="34" charset="0"/>
              <a:buChar char="•"/>
              <a:defRPr kumimoji="1" sz="1200">
                <a:solidFill>
                  <a:schemeClr val="tx1"/>
                </a:solidFill>
                <a:latin typeface="Arial" pitchFamily="34" charset="0"/>
                <a:ea typeface="+mn-ea"/>
                <a:cs typeface="Arial" pitchFamily="34" charset="0"/>
              </a:defRPr>
            </a:lvl4pPr>
          </a:lstStyle>
          <a:p>
            <a:pPr algn="ctr" fontAlgn="auto">
              <a:spcAft>
                <a:spcPts val="0"/>
              </a:spcAft>
            </a:pPr>
            <a:r>
              <a:rPr lang="en-US" altLang="ja-JP" sz="4400" b="0" kern="0" dirty="0">
                <a:solidFill>
                  <a:schemeClr val="tx1"/>
                </a:solidFill>
                <a:latin typeface="Yu Gothic UI" panose="020B0500000000000000" pitchFamily="50" charset="-128"/>
                <a:ea typeface="Yu Gothic UI" panose="020B0500000000000000" pitchFamily="50" charset="-128"/>
              </a:rPr>
              <a:t> </a:t>
            </a:r>
            <a:r>
              <a:rPr kumimoji="1" lang="en-US" altLang="ja-JP" sz="4400" b="1" dirty="0">
                <a:solidFill>
                  <a:schemeClr val="tx1"/>
                </a:solidFill>
                <a:latin typeface="Yu Gothic UI"/>
                <a:ea typeface="Yu Gothic UI"/>
              </a:rPr>
              <a:t>【Ⅱ</a:t>
            </a:r>
            <a:r>
              <a:rPr lang="ja-JP" altLang="en-US" sz="4400" b="1" dirty="0">
                <a:solidFill>
                  <a:schemeClr val="tx1"/>
                </a:solidFill>
                <a:latin typeface="Yu Gothic UI" panose="020B0500000000000000" pitchFamily="50" charset="-128"/>
                <a:ea typeface="Yu Gothic UI" panose="020B0500000000000000" pitchFamily="50" charset="-128"/>
              </a:rPr>
              <a:t>．</a:t>
            </a:r>
            <a:r>
              <a:rPr lang="ja-JP" altLang="en-US" sz="4400" b="1" dirty="0">
                <a:solidFill>
                  <a:schemeClr val="tx1"/>
                </a:solidFill>
                <a:latin typeface="Yu Gothic UI" panose="020B0500000000000000" pitchFamily="50" charset="-128"/>
                <a:ea typeface="Yu Gothic UI" panose="020B0500000000000000" pitchFamily="50" charset="-128"/>
              </a:rPr>
              <a:t>創出する製品・サービスの</a:t>
            </a:r>
            <a:r>
              <a:rPr kumimoji="1" lang="en-US" altLang="ja-JP" sz="4400" b="1" dirty="0">
                <a:solidFill>
                  <a:schemeClr val="tx1"/>
                </a:solidFill>
                <a:latin typeface="Yu Gothic UI"/>
                <a:ea typeface="Yu Gothic UI"/>
              </a:rPr>
              <a:t>概要</a:t>
            </a:r>
            <a:r>
              <a:rPr kumimoji="1" lang="en-US" altLang="ja-JP" sz="4400" b="1" dirty="0">
                <a:solidFill>
                  <a:schemeClr val="tx1"/>
                </a:solidFill>
                <a:latin typeface="Yu Gothic UI"/>
                <a:ea typeface="Yu Gothic UI"/>
              </a:rPr>
              <a:t>】</a:t>
            </a:r>
            <a:r>
              <a:rPr lang="ja-JP" altLang="en-US" sz="4400" b="0" kern="0" dirty="0">
                <a:solidFill>
                  <a:schemeClr val="tx1"/>
                </a:solidFill>
                <a:latin typeface="Yu Gothic UI" panose="020B0500000000000000" pitchFamily="50" charset="-128"/>
                <a:ea typeface="Yu Gothic UI" panose="020B0500000000000000" pitchFamily="50" charset="-128"/>
              </a:rPr>
              <a:t> </a:t>
            </a:r>
            <a:endParaRPr sz="4400">
              <a:solidFill>
                <a:schemeClr val="tx1"/>
              </a:solidFill>
            </a:endParaRPr>
          </a:p>
        </p:txBody>
      </p:sp>
      <p:sp>
        <p:nvSpPr>
          <p:cNvPr id="1092" name="タイトル 1"/>
          <p:cNvSpPr txBox="1"/>
          <p:nvPr/>
        </p:nvSpPr>
        <p:spPr>
          <a:xfrm>
            <a:off x="1492" y="0"/>
            <a:ext cx="12183754" cy="842760"/>
          </a:xfrm>
          <a:prstGeom prst="rect">
            <a:avLst/>
          </a:prstGeom>
          <a:solidFill>
            <a:schemeClr val="accent2">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ctr"/>
            <a:r>
              <a:rPr lang="ja-JP" altLang="en-US" sz="1600" dirty="0"/>
              <a:t>「シズオカ×ＡＩ チャレンジ」</a:t>
            </a:r>
            <a:endParaRPr lang="en-US" altLang="ja-JP" sz="1600" dirty="0"/>
          </a:p>
          <a:p>
            <a:pPr algn="ctr"/>
            <a:r>
              <a:rPr lang="ja-JP" altLang="en-US" sz="1600" dirty="0"/>
              <a:t>　実証計画書ひな型</a:t>
            </a:r>
            <a:endParaRPr lang="en-US" altLang="ja-JP" sz="1600" b="1">
              <a:latin typeface="Yu Gothic UI" panose="020B0500000000000000" pitchFamily="50" charset="-128"/>
              <a:ea typeface="Yu Gothic UI" panose="020B0500000000000000" pitchFamily="50" charset="-128"/>
            </a:endParaRPr>
          </a:p>
        </p:txBody>
      </p:sp>
    </p:spTree>
    <p:extLst>
      <p:ext uri="{BB962C8B-B14F-4D97-AF65-F5344CB8AC3E}">
        <p14:creationId xmlns:p14="http://schemas.microsoft.com/office/powerpoint/2010/main" val="4067508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098" name="正方形/長方形 264"/>
          <p:cNvSpPr/>
          <p:nvPr/>
        </p:nvSpPr>
        <p:spPr>
          <a:xfrm>
            <a:off x="0" y="0"/>
            <a:ext cx="12191998" cy="799491"/>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aphicFrame>
        <p:nvGraphicFramePr>
          <p:cNvPr id="1099"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2049"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00" name="タイトル 5"/>
          <p:cNvSpPr txBox="1"/>
          <p:nvPr/>
        </p:nvSpPr>
        <p:spPr bwMode="gray">
          <a:xfrm>
            <a:off x="1445623" y="121068"/>
            <a:ext cx="9525544"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rPr>
              <a:t>Ⅱ－１．貴社（AI事業者）と県内企業の概要</a:t>
            </a:r>
            <a:endParaRPr lang="ja-JP" altLang="en-US" sz="1800" b="0" dirty="0">
              <a:latin typeface="Yu Gothic UI" panose="020B0500000000000000" pitchFamily="50" charset="-128"/>
              <a:ea typeface="Yu Gothic UI" panose="020B0500000000000000" pitchFamily="50" charset="-128"/>
            </a:endParaRPr>
          </a:p>
        </p:txBody>
      </p:sp>
      <p:sp>
        <p:nvSpPr>
          <p:cNvPr id="1101"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4</a:t>
            </a:fld>
            <a:endParaRPr lang="ja-JP" altLang="en-US">
              <a:solidFill>
                <a:prstClr val="black"/>
              </a:solidFill>
              <a:latin typeface="Calibri"/>
              <a:ea typeface="Yu Gothic UI"/>
            </a:endParaRPr>
          </a:p>
        </p:txBody>
      </p:sp>
      <p:graphicFrame>
        <p:nvGraphicFramePr>
          <p:cNvPr id="1102" name="四角形 194"/>
          <p:cNvGraphicFramePr>
            <a:graphicFrameLocks noGrp="1"/>
          </p:cNvGraphicFramePr>
          <p:nvPr/>
        </p:nvGraphicFramePr>
        <p:xfrm>
          <a:off x="198122" y="1535905"/>
          <a:ext cx="5678758" cy="4464986"/>
        </p:xfrm>
        <a:graphic>
          <a:graphicData uri="http://schemas.openxmlformats.org/drawingml/2006/table">
            <a:tbl>
              <a:tblPr firstRow="1" bandRow="1">
                <a:tableStyleId>{F5AB1C69-6EDB-4FF4-983F-18BD219EF322}</a:tableStyleId>
              </a:tblPr>
              <a:tblGrid>
                <a:gridCol w="1980723"/>
                <a:gridCol w="3698035"/>
              </a:tblGrid>
              <a:tr h="283238">
                <a:tc>
                  <a:txBody>
                    <a:bodyPr/>
                    <a:lstStyle/>
                    <a:p>
                      <a:r>
                        <a:rPr kumimoji="1" lang="ja-JP" altLang="en-US" sz="1400" dirty="0">
                          <a:latin typeface="Yu Gothic UI"/>
                          <a:ea typeface="Yu Gothic UI"/>
                        </a:rPr>
                        <a:t>AI事業者名</a:t>
                      </a:r>
                      <a:endParaRPr kumimoji="1" lang="ja-JP" altLang="en-US" sz="1400" dirty="0">
                        <a:latin typeface="Yu Gothic UI"/>
                        <a:ea typeface="Yu Gothic UI"/>
                      </a:endParaRPr>
                    </a:p>
                  </a:txBody>
                  <a:tcPr/>
                </a:tc>
                <a:tc>
                  <a:txBody>
                    <a:bodyPr/>
                    <a:lstStyle/>
                    <a:p>
                      <a:r>
                        <a:rPr kumimoji="1" lang="ja-JP" altLang="en-US" sz="1400" dirty="0">
                          <a:latin typeface="Yu Gothic UI"/>
                          <a:ea typeface="Yu Gothic UI"/>
                        </a:rPr>
                        <a:t>〇〇株式会社</a:t>
                      </a:r>
                      <a:endParaRPr kumimoji="1" lang="ja-JP" altLang="en-US" sz="1400" dirty="0">
                        <a:latin typeface="Yu Gothic UI"/>
                        <a:ea typeface="Yu Gothic UI"/>
                      </a:endParaRPr>
                    </a:p>
                  </a:txBody>
                  <a:tcPr/>
                </a:tc>
              </a:tr>
              <a:tr h="388277">
                <a:tc>
                  <a:txBody>
                    <a:bodyPr/>
                    <a:lstStyle/>
                    <a:p>
                      <a:r>
                        <a:rPr kumimoji="1" lang="ja-JP" altLang="en-US" sz="1400" dirty="0">
                          <a:latin typeface="Yu Gothic UI"/>
                          <a:ea typeface="Yu Gothic UI"/>
                        </a:rPr>
                        <a:t>本社所在地</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364329">
                <a:tc>
                  <a:txBody>
                    <a:bodyPr/>
                    <a:lstStyle/>
                    <a:p>
                      <a:r>
                        <a:rPr kumimoji="1" lang="ja-JP" altLang="en-US" sz="1400" dirty="0">
                          <a:latin typeface="Yu Gothic UI"/>
                          <a:ea typeface="Yu Gothic UI"/>
                        </a:rPr>
                        <a:t>設立年月日</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381000">
                <a:tc>
                  <a:txBody>
                    <a:bodyPr/>
                    <a:lstStyle/>
                    <a:p>
                      <a:r>
                        <a:rPr kumimoji="1" lang="ja-JP" altLang="en-US" sz="1400" dirty="0">
                          <a:latin typeface="Yu Gothic UI"/>
                          <a:ea typeface="Yu Gothic UI"/>
                        </a:rPr>
                        <a:t>資本金</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642937">
                <a:tc>
                  <a:txBody>
                    <a:bodyPr/>
                    <a:lstStyle/>
                    <a:p>
                      <a:pPr marL="133350" marR="0" lvl="0" indent="-133350" algn="just" rtl="0">
                        <a:lnSpc>
                          <a:spcPct val="128571"/>
                        </a:lnSpc>
                        <a:spcBef>
                          <a:spcPts val="0"/>
                        </a:spcBef>
                        <a:spcAft>
                          <a:spcPts val="0"/>
                        </a:spcAft>
                        <a:buClr>
                          <a:srgbClr val="000000"/>
                        </a:buClr>
                        <a:buSzPts val="1400"/>
                        <a:buFont typeface="Arial"/>
                        <a:buNone/>
                      </a:pPr>
                      <a:r>
                        <a:rPr sz="1400" u="none" strike="noStrike" cap="none" dirty="0">
                          <a:latin typeface="Yu Gothic UI"/>
                          <a:ea typeface="Yu Gothic UI"/>
                        </a:rPr>
                        <a:t>社員数</a:t>
                      </a:r>
                      <a:endParaRPr lang="ja-JP" altLang="en-US">
                        <a:latin typeface="Yu Gothic UI"/>
                        <a:ea typeface="Yu Gothic UI"/>
                      </a:endParaRPr>
                    </a:p>
                    <a:p>
                      <a:pPr marL="133350" marR="0" lvl="0" indent="-133350" algn="just" rtl="0">
                        <a:lnSpc>
                          <a:spcPct val="128571"/>
                        </a:lnSpc>
                        <a:spcBef>
                          <a:spcPts val="0"/>
                        </a:spcBef>
                        <a:spcAft>
                          <a:spcPts val="0"/>
                        </a:spcAft>
                        <a:buClr>
                          <a:srgbClr val="000000"/>
                        </a:buClr>
                        <a:buSzPts val="1400"/>
                        <a:buFont typeface="Arial"/>
                        <a:buNone/>
                      </a:pPr>
                      <a:r>
                        <a:rPr sz="1400" u="none" strike="noStrike" cap="none" dirty="0">
                          <a:latin typeface="Yu Gothic UI"/>
                          <a:ea typeface="Yu Gothic UI"/>
                        </a:rPr>
                        <a:t>（うち正社員数）</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416719">
                <a:tc>
                  <a:txBody>
                    <a:bodyPr/>
                    <a:lstStyle/>
                    <a:p>
                      <a:pPr marL="133350" marR="0" lvl="0" indent="-133350" algn="just" rtl="0">
                        <a:lnSpc>
                          <a:spcPct val="128571"/>
                        </a:lnSpc>
                        <a:spcBef>
                          <a:spcPts val="0"/>
                        </a:spcBef>
                        <a:spcAft>
                          <a:spcPts val="0"/>
                        </a:spcAft>
                        <a:buClr>
                          <a:srgbClr val="000000"/>
                        </a:buClr>
                        <a:buSzPts val="1400"/>
                        <a:buFont typeface="Arial"/>
                        <a:buNone/>
                      </a:pPr>
                      <a:r>
                        <a:rPr lang="ja-JP" sz="1400" b="0" u="none" strike="noStrike" cap="none">
                          <a:solidFill>
                            <a:schemeClr val="dk1"/>
                          </a:solidFill>
                          <a:latin typeface="Yu Gothic UI"/>
                          <a:ea typeface="Yu Gothic UI"/>
                          <a:cs typeface="+mj-lt"/>
                          <a:sym typeface="Arial"/>
                        </a:rPr>
                        <a:t>主要株主</a:t>
                      </a:r>
                      <a:endParaRPr sz="1400" b="0" u="none" strike="noStrike" cap="none" dirty="0">
                        <a:solidFill>
                          <a:schemeClr val="dk1"/>
                        </a:solidFill>
                        <a:latin typeface="Yu Gothic UI"/>
                        <a:ea typeface="Yu Gothic UI"/>
                        <a:cs typeface="+mj-lt"/>
                        <a:sym typeface="Arial"/>
                      </a:endParaRPr>
                    </a:p>
                    <a:p>
                      <a:pPr marL="133350" marR="0" lvl="0" indent="-133350" algn="just" rtl="0">
                        <a:lnSpc>
                          <a:spcPct val="128571"/>
                        </a:lnSpc>
                        <a:spcBef>
                          <a:spcPts val="0"/>
                        </a:spcBef>
                        <a:spcAft>
                          <a:spcPts val="0"/>
                        </a:spcAft>
                        <a:buClr>
                          <a:srgbClr val="000000"/>
                        </a:buClr>
                        <a:buSzPts val="1400"/>
                        <a:buFont typeface="Arial"/>
                        <a:buNone/>
                      </a:pPr>
                      <a:r>
                        <a:rPr lang="ja-JP" sz="1400" b="0" u="none" strike="noStrike" cap="none">
                          <a:solidFill>
                            <a:schemeClr val="dk1"/>
                          </a:solidFill>
                          <a:latin typeface="Yu Gothic UI"/>
                          <a:ea typeface="Yu Gothic UI"/>
                        </a:rPr>
                        <a:t>（株式会社の場合）</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608639">
                <a:tc>
                  <a:txBody>
                    <a:bodyPr/>
                    <a:lstStyle/>
                    <a:p>
                      <a:r>
                        <a:rPr kumimoji="1" lang="ja-JP" altLang="en-US" sz="1400" dirty="0">
                          <a:latin typeface="Yu Gothic UI"/>
                          <a:ea typeface="Yu Gothic UI"/>
                        </a:rPr>
                        <a:t>主たる事業分野、特徴</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390260">
                <a:tc>
                  <a:txBody>
                    <a:bodyPr/>
                    <a:lstStyle/>
                    <a:p>
                      <a:r>
                        <a:rPr kumimoji="1" lang="ja-JP" altLang="en-US" sz="1400" dirty="0">
                          <a:latin typeface="Yu Gothic UI"/>
                          <a:ea typeface="Yu Gothic UI"/>
                        </a:rPr>
                        <a:t>ホームページ</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741786">
                <a:tc>
                  <a:txBody>
                    <a:bodyPr/>
                    <a:lstStyle/>
                    <a:p>
                      <a:r>
                        <a:rPr kumimoji="1" lang="ja-JP" altLang="en-US" sz="1400" dirty="0">
                          <a:latin typeface="Yu Gothic UI"/>
                          <a:ea typeface="Yu Gothic UI"/>
                        </a:rPr>
                        <a:t>その他</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bl>
          </a:graphicData>
        </a:graphic>
      </p:graphicFrame>
      <p:graphicFrame>
        <p:nvGraphicFramePr>
          <p:cNvPr id="1103" name="四角形 205"/>
          <p:cNvGraphicFramePr>
            <a:graphicFrameLocks noGrp="1"/>
          </p:cNvGraphicFramePr>
          <p:nvPr/>
        </p:nvGraphicFramePr>
        <p:xfrm>
          <a:off x="6208396" y="1535905"/>
          <a:ext cx="5678758" cy="4480810"/>
        </p:xfrm>
        <a:graphic>
          <a:graphicData uri="http://schemas.openxmlformats.org/drawingml/2006/table">
            <a:tbl>
              <a:tblPr firstRow="1" bandRow="1">
                <a:tableStyleId>{F5AB1C69-6EDB-4FF4-983F-18BD219EF322}</a:tableStyleId>
              </a:tblPr>
              <a:tblGrid>
                <a:gridCol w="1980723"/>
                <a:gridCol w="3698035"/>
              </a:tblGrid>
              <a:tr h="311481">
                <a:tc>
                  <a:txBody>
                    <a:bodyPr/>
                    <a:lstStyle/>
                    <a:p>
                      <a:r>
                        <a:rPr kumimoji="1" lang="ja-JP" altLang="en-US" sz="1400" dirty="0">
                          <a:latin typeface="Yu Gothic UI"/>
                          <a:ea typeface="Yu Gothic UI"/>
                        </a:rPr>
                        <a:t>県内企業名</a:t>
                      </a:r>
                      <a:endParaRPr kumimoji="1" lang="ja-JP" altLang="en-US" sz="1400" dirty="0">
                        <a:latin typeface="Yu Gothic UI"/>
                        <a:ea typeface="Yu Gothic UI"/>
                      </a:endParaRPr>
                    </a:p>
                  </a:txBody>
                  <a:tcPr/>
                </a:tc>
                <a:tc>
                  <a:txBody>
                    <a:bodyPr/>
                    <a:lstStyle/>
                    <a:p>
                      <a:r>
                        <a:rPr kumimoji="1" lang="ja-JP" altLang="en-US" sz="1400" dirty="0">
                          <a:latin typeface="Yu Gothic UI"/>
                          <a:ea typeface="Yu Gothic UI"/>
                        </a:rPr>
                        <a:t>〇〇株式会社</a:t>
                      </a:r>
                      <a:endParaRPr kumimoji="1" lang="ja-JP" altLang="en-US" sz="1400" dirty="0">
                        <a:latin typeface="Yu Gothic UI"/>
                        <a:ea typeface="Yu Gothic UI"/>
                      </a:endParaRPr>
                    </a:p>
                  </a:txBody>
                  <a:tcPr/>
                </a:tc>
              </a:tr>
              <a:tr h="388277">
                <a:tc>
                  <a:txBody>
                    <a:bodyPr/>
                    <a:lstStyle/>
                    <a:p>
                      <a:r>
                        <a:rPr kumimoji="1" lang="ja-JP" altLang="en-US" sz="1400" dirty="0">
                          <a:latin typeface="Yu Gothic UI"/>
                          <a:ea typeface="Yu Gothic UI"/>
                        </a:rPr>
                        <a:t>本社所在地</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364329">
                <a:tc>
                  <a:txBody>
                    <a:bodyPr/>
                    <a:lstStyle/>
                    <a:p>
                      <a:r>
                        <a:rPr kumimoji="1" lang="ja-JP" altLang="en-US" sz="1400" dirty="0">
                          <a:latin typeface="Yu Gothic UI"/>
                          <a:ea typeface="Yu Gothic UI"/>
                        </a:rPr>
                        <a:t>設立年月日</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381000">
                <a:tc>
                  <a:txBody>
                    <a:bodyPr/>
                    <a:lstStyle/>
                    <a:p>
                      <a:r>
                        <a:rPr kumimoji="1" lang="ja-JP" altLang="en-US" sz="1400" dirty="0">
                          <a:latin typeface="Yu Gothic UI"/>
                          <a:ea typeface="Yu Gothic UI"/>
                        </a:rPr>
                        <a:t>資本金</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642937">
                <a:tc>
                  <a:txBody>
                    <a:bodyPr/>
                    <a:lstStyle/>
                    <a:p>
                      <a:pPr marL="133350" marR="0" lvl="0" indent="-133350" algn="just" rtl="0">
                        <a:lnSpc>
                          <a:spcPct val="128571"/>
                        </a:lnSpc>
                        <a:spcBef>
                          <a:spcPts val="0"/>
                        </a:spcBef>
                        <a:spcAft>
                          <a:spcPts val="0"/>
                        </a:spcAft>
                        <a:buClr>
                          <a:srgbClr val="000000"/>
                        </a:buClr>
                        <a:buSzPts val="1400"/>
                        <a:buFont typeface="Arial"/>
                        <a:buNone/>
                      </a:pPr>
                      <a:r>
                        <a:rPr sz="1400" u="none" strike="noStrike" cap="none" dirty="0">
                          <a:latin typeface="Yu Gothic UI"/>
                          <a:ea typeface="Yu Gothic UI"/>
                        </a:rPr>
                        <a:t>社員数</a:t>
                      </a:r>
                      <a:endParaRPr lang="ja-JP" altLang="en-US">
                        <a:latin typeface="Yu Gothic UI"/>
                        <a:ea typeface="Yu Gothic UI"/>
                      </a:endParaRPr>
                    </a:p>
                    <a:p>
                      <a:pPr marL="133350" marR="0" lvl="0" indent="-133350" algn="just" rtl="0">
                        <a:lnSpc>
                          <a:spcPct val="128571"/>
                        </a:lnSpc>
                        <a:spcBef>
                          <a:spcPts val="0"/>
                        </a:spcBef>
                        <a:spcAft>
                          <a:spcPts val="0"/>
                        </a:spcAft>
                        <a:buClr>
                          <a:srgbClr val="000000"/>
                        </a:buClr>
                        <a:buSzPts val="1400"/>
                        <a:buFont typeface="Arial"/>
                        <a:buNone/>
                      </a:pPr>
                      <a:r>
                        <a:rPr sz="1400" u="none" strike="noStrike" cap="none" dirty="0">
                          <a:latin typeface="Yu Gothic UI"/>
                          <a:ea typeface="Yu Gothic UI"/>
                        </a:rPr>
                        <a:t>（うち正社員数）</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416719">
                <a:tc>
                  <a:txBody>
                    <a:bodyPr/>
                    <a:lstStyle/>
                    <a:p>
                      <a:pPr marL="133350" marR="0" lvl="0" indent="-133350" algn="just" rtl="0">
                        <a:lnSpc>
                          <a:spcPct val="128571"/>
                        </a:lnSpc>
                        <a:spcBef>
                          <a:spcPts val="0"/>
                        </a:spcBef>
                        <a:spcAft>
                          <a:spcPts val="0"/>
                        </a:spcAft>
                        <a:buClr>
                          <a:srgbClr val="000000"/>
                        </a:buClr>
                        <a:buSzPts val="1400"/>
                        <a:buFont typeface="Arial"/>
                        <a:buNone/>
                      </a:pPr>
                      <a:r>
                        <a:rPr lang="ja-JP" sz="1400" b="0" u="none" strike="noStrike" cap="none">
                          <a:solidFill>
                            <a:schemeClr val="dk1"/>
                          </a:solidFill>
                          <a:latin typeface="Yu Gothic UI"/>
                          <a:ea typeface="Yu Gothic UI"/>
                          <a:cs typeface="+mn-lt"/>
                          <a:sym typeface="Arial"/>
                        </a:rPr>
                        <a:t>主要株主</a:t>
                      </a:r>
                      <a:endParaRPr sz="1400" b="0" u="none" strike="noStrike" cap="none" dirty="0">
                        <a:solidFill>
                          <a:schemeClr val="dk1"/>
                        </a:solidFill>
                        <a:latin typeface="Yu Gothic UI"/>
                        <a:ea typeface="Yu Gothic UI"/>
                        <a:cs typeface="+mn-lt"/>
                        <a:sym typeface="Arial"/>
                      </a:endParaRPr>
                    </a:p>
                    <a:p>
                      <a:pPr marL="133350" marR="0" lvl="0" indent="-133350" algn="just" rtl="0">
                        <a:lnSpc>
                          <a:spcPct val="128571"/>
                        </a:lnSpc>
                        <a:spcBef>
                          <a:spcPts val="0"/>
                        </a:spcBef>
                        <a:spcAft>
                          <a:spcPts val="0"/>
                        </a:spcAft>
                        <a:buClr>
                          <a:srgbClr val="000000"/>
                        </a:buClr>
                        <a:buSzPts val="1400"/>
                        <a:buFont typeface="Arial"/>
                        <a:buNone/>
                      </a:pPr>
                      <a:r>
                        <a:rPr lang="ja-JP" sz="1400" b="0" u="none" strike="noStrike" cap="none">
                          <a:solidFill>
                            <a:schemeClr val="dk1"/>
                          </a:solidFill>
                          <a:latin typeface="Yu Gothic UI"/>
                          <a:ea typeface="Yu Gothic UI"/>
                        </a:rPr>
                        <a:t>（株式会社の場合）</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608639">
                <a:tc>
                  <a:txBody>
                    <a:bodyPr/>
                    <a:lstStyle/>
                    <a:p>
                      <a:r>
                        <a:rPr kumimoji="1" lang="ja-JP" altLang="en-US" sz="1400" dirty="0">
                          <a:latin typeface="Yu Gothic UI"/>
                          <a:ea typeface="Yu Gothic UI"/>
                        </a:rPr>
                        <a:t>主たる事業分野、特徴</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400843">
                <a:tc>
                  <a:txBody>
                    <a:bodyPr/>
                    <a:lstStyle/>
                    <a:p>
                      <a:r>
                        <a:rPr kumimoji="1" lang="ja-JP" altLang="en-US" sz="1400" dirty="0">
                          <a:latin typeface="Yu Gothic UI"/>
                          <a:ea typeface="Yu Gothic UI"/>
                        </a:rPr>
                        <a:t>ホームページ</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r h="741786">
                <a:tc>
                  <a:txBody>
                    <a:bodyPr/>
                    <a:lstStyle/>
                    <a:p>
                      <a:r>
                        <a:rPr kumimoji="1" lang="ja-JP" altLang="en-US" sz="1400" dirty="0">
                          <a:latin typeface="Yu Gothic UI"/>
                          <a:ea typeface="Yu Gothic UI"/>
                        </a:rPr>
                        <a:t>その他</a:t>
                      </a:r>
                      <a:endParaRPr kumimoji="1" lang="ja-JP" altLang="en-US" sz="1400" dirty="0">
                        <a:latin typeface="Yu Gothic UI"/>
                        <a:ea typeface="Yu Gothic UI"/>
                      </a:endParaRPr>
                    </a:p>
                  </a:txBody>
                  <a:tcPr/>
                </a:tc>
                <a:tc>
                  <a:txBody>
                    <a:bodyPr/>
                    <a:lstStyle/>
                    <a:p>
                      <a:endParaRPr kumimoji="1" lang="ja-JP" altLang="en-US" sz="1400" dirty="0">
                        <a:latin typeface="Yu Gothic UI"/>
                        <a:ea typeface="Yu Gothic UI"/>
                      </a:endParaRPr>
                    </a:p>
                  </a:txBody>
                  <a:tcPr/>
                </a:tc>
              </a:tr>
            </a:tbl>
          </a:graphicData>
        </a:graphic>
      </p:graphicFrame>
      <p:sp>
        <p:nvSpPr>
          <p:cNvPr id="1105" name="角丸四角形 269"/>
          <p:cNvSpPr/>
          <p:nvPr/>
        </p:nvSpPr>
        <p:spPr>
          <a:xfrm>
            <a:off x="323216" y="1142999"/>
            <a:ext cx="1645920" cy="248195"/>
          </a:xfrm>
          <a:prstGeom prst="round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accent4">
                    <a:lumMod val="40000"/>
                    <a:lumOff val="60000"/>
                  </a:schemeClr>
                </a:solidFill>
                <a:latin typeface="Yu Gothic" panose="020B0400000000000000" pitchFamily="34" charset="-128"/>
                <a:ea typeface="Yu Gothic" panose="020B0400000000000000" pitchFamily="34" charset="-128"/>
              </a:rPr>
              <a:t>記載イメージ</a:t>
            </a:r>
            <a:endParaRPr>
              <a:solidFill>
                <a:schemeClr val="accent4">
                  <a:lumMod val="40000"/>
                  <a:lumOff val="60000"/>
                </a:schemeClr>
              </a:solidFill>
            </a:endParaRPr>
          </a:p>
        </p:txBody>
      </p:sp>
    </p:spTree>
    <p:extLst>
      <p:ext uri="{BB962C8B-B14F-4D97-AF65-F5344CB8AC3E}">
        <p14:creationId xmlns:p14="http://schemas.microsoft.com/office/powerpoint/2010/main" val="3289719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11" name="正方形/長方形 264"/>
          <p:cNvSpPr/>
          <p:nvPr/>
        </p:nvSpPr>
        <p:spPr>
          <a:xfrm>
            <a:off x="0" y="0"/>
            <a:ext cx="12191998" cy="84115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12"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3073"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13"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5</a:t>
            </a:fld>
            <a:endParaRPr lang="ja-JP" altLang="en-US">
              <a:solidFill>
                <a:prstClr val="black"/>
              </a:solidFill>
              <a:latin typeface="Calibri"/>
              <a:ea typeface="Yu Gothic UI"/>
            </a:endParaRPr>
          </a:p>
        </p:txBody>
      </p:sp>
      <p:sp>
        <p:nvSpPr>
          <p:cNvPr id="1115" name="角丸四角形 269"/>
          <p:cNvSpPr/>
          <p:nvPr/>
        </p:nvSpPr>
        <p:spPr>
          <a:xfrm>
            <a:off x="624738" y="1007026"/>
            <a:ext cx="1645920" cy="248195"/>
          </a:xfrm>
          <a:prstGeom prst="round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a:solidFill>
                  <a:schemeClr val="accent4">
                    <a:lumMod val="40000"/>
                    <a:lumOff val="60000"/>
                  </a:schemeClr>
                </a:solidFill>
                <a:latin typeface="Yu Gothic" panose="020B0400000000000000" pitchFamily="34" charset="-128"/>
                <a:ea typeface="Yu Gothic" panose="020B0400000000000000" pitchFamily="34" charset="-128"/>
              </a:rPr>
              <a:t>記載イメージ</a:t>
            </a:r>
            <a:endParaRPr>
              <a:solidFill>
                <a:schemeClr val="accent4">
                  <a:lumMod val="40000"/>
                  <a:lumOff val="60000"/>
                </a:schemeClr>
              </a:solidFill>
            </a:endParaRPr>
          </a:p>
        </p:txBody>
      </p:sp>
      <p:sp>
        <p:nvSpPr>
          <p:cNvPr id="1116" name="タイトル 281"/>
          <p:cNvSpPr txBox="1"/>
          <p:nvPr/>
        </p:nvSpPr>
        <p:spPr bwMode="gray">
          <a:xfrm>
            <a:off x="1344907" y="121068"/>
            <a:ext cx="9525544"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rPr>
              <a:t>Ⅱ－２．県内企業と協業して創出する新たな製品・サービスの、概要</a:t>
            </a:r>
            <a:endParaRPr lang="ja-JP" altLang="en-US" sz="1800" b="0" dirty="0">
              <a:latin typeface="Yu Gothic UI" panose="020B0500000000000000" pitchFamily="50" charset="-128"/>
              <a:ea typeface="Yu Gothic UI" panose="020B0500000000000000" pitchFamily="50" charset="-128"/>
            </a:endParaRPr>
          </a:p>
        </p:txBody>
      </p:sp>
      <p:sp>
        <p:nvSpPr>
          <p:cNvPr id="1117" name="正方形/長方形 286"/>
          <p:cNvSpPr/>
          <p:nvPr/>
        </p:nvSpPr>
        <p:spPr>
          <a:xfrm>
            <a:off x="508000" y="1553238"/>
            <a:ext cx="11176000" cy="7874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latin typeface="Yu Gothic UI"/>
                <a:ea typeface="Yu Gothic UI"/>
              </a:rPr>
              <a:t>キーメッセージ</a:t>
            </a:r>
            <a:endParaRPr>
              <a:solidFill>
                <a:schemeClr val="tx1"/>
              </a:solidFill>
              <a:latin typeface="Yu Gothic UI"/>
              <a:ea typeface="Yu Gothic UI"/>
            </a:endParaRPr>
          </a:p>
          <a:p>
            <a:pPr algn="ctr"/>
            <a:r>
              <a:rPr lang="ja-JP" altLang="en-US"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（貴社と県内企業が協業して創出する新たな製品・サービスを一言で言うと）</a:t>
            </a:r>
            <a:endParaRPr kumimoji="1" lang="ja-JP" altLang="en-US" b="1">
              <a:solidFill>
                <a:schemeClr val="tx1"/>
              </a:solidFill>
              <a:latin typeface="Yu Gothic UI"/>
              <a:ea typeface="Yu Gothic UI"/>
            </a:endParaRPr>
          </a:p>
        </p:txBody>
      </p:sp>
      <p:sp>
        <p:nvSpPr>
          <p:cNvPr id="1118" name="正方形/長方形 287"/>
          <p:cNvSpPr/>
          <p:nvPr/>
        </p:nvSpPr>
        <p:spPr>
          <a:xfrm>
            <a:off x="504107" y="2650695"/>
            <a:ext cx="11183785" cy="3318180"/>
          </a:xfrm>
          <a:prstGeom prst="rect">
            <a:avLst/>
          </a:prstGeom>
          <a:solidFill>
            <a:schemeClr val="bg1">
              <a:lumMod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solidFill>
                  <a:schemeClr val="tx1"/>
                </a:solidFill>
                <a:latin typeface="Yu Gothic UI"/>
                <a:ea typeface="Yu Gothic UI"/>
              </a:rPr>
              <a:t>イメージ図などを必要に応じて添付する等をして、審査員が理解しやすいように製品・サービスの説明をしてください。</a:t>
            </a:r>
            <a:endParaRPr>
              <a:solidFill>
                <a:schemeClr val="tx1"/>
              </a:solidFill>
              <a:latin typeface="Yu Gothic UI"/>
              <a:ea typeface="Yu Gothic UI"/>
            </a:endParaRPr>
          </a:p>
        </p:txBody>
      </p:sp>
    </p:spTree>
    <p:extLst>
      <p:ext uri="{BB962C8B-B14F-4D97-AF65-F5344CB8AC3E}">
        <p14:creationId xmlns:p14="http://schemas.microsoft.com/office/powerpoint/2010/main" val="3289719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24"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25"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4097"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26"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6</a:t>
            </a:fld>
            <a:endParaRPr lang="ja-JP" altLang="en-US">
              <a:solidFill>
                <a:prstClr val="black"/>
              </a:solidFill>
              <a:latin typeface="Calibri"/>
              <a:ea typeface="Yu Gothic UI"/>
            </a:endParaRPr>
          </a:p>
        </p:txBody>
      </p:sp>
      <p:sp>
        <p:nvSpPr>
          <p:cNvPr id="1128"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Ⅱ－３．</a:t>
            </a:r>
            <a:r>
              <a:rPr lang="ja-JP" altLang="en-US" dirty="0">
                <a:latin typeface="Yu Gothic UI" panose="020B0500000000000000" pitchFamily="50" charset="-128"/>
                <a:ea typeface="Yu Gothic UI" panose="020B0500000000000000" pitchFamily="50" charset="-128"/>
              </a:rPr>
              <a:t>県内企業と協業して創出する新たな</a:t>
            </a:r>
            <a:r>
              <a:rPr lang="ja-JP" altLang="en-US" dirty="0">
                <a:latin typeface="Yu Gothic UI" panose="020B0500000000000000" pitchFamily="50" charset="-128"/>
                <a:ea typeface="Yu Gothic UI" panose="020B0500000000000000" pitchFamily="50" charset="-128"/>
                <a:cs typeface="メイリオ" panose="020B0604030504040204" pitchFamily="50" charset="-128"/>
              </a:rPr>
              <a:t>製品・サービスと、県内企業の課題やニーズとの適合性</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129" name="グループ化 304"/>
          <p:cNvGrpSpPr/>
          <p:nvPr/>
        </p:nvGrpSpPr>
        <p:grpSpPr>
          <a:xfrm>
            <a:off x="1060194" y="4928654"/>
            <a:ext cx="10367938" cy="1743946"/>
            <a:chOff x="251520" y="4690880"/>
            <a:chExt cx="8712968" cy="1240841"/>
          </a:xfrm>
        </p:grpSpPr>
        <p:sp>
          <p:nvSpPr>
            <p:cNvPr id="1130" name="四角形: 角を丸くする 7"/>
            <p:cNvSpPr/>
            <p:nvPr/>
          </p:nvSpPr>
          <p:spPr>
            <a:xfrm>
              <a:off x="251520" y="4690880"/>
              <a:ext cx="8712968" cy="1240841"/>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県内企業と協業して創出する新たな製品・サービスは、県内企業の課題やニーズを的確に捉え、その解決に資するものとなっているか。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131" name="フリーフォーム 307"/>
          <p:cNvSpPr>
            <a:spLocks noChangeAspect="1"/>
          </p:cNvSpPr>
          <p:nvPr/>
        </p:nvSpPr>
        <p:spPr bwMode="gray">
          <a:xfrm>
            <a:off x="1413780" y="5505687"/>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132" name="コンテンツ プレースホルダー 329"/>
          <p:cNvSpPr txBox="1"/>
          <p:nvPr/>
        </p:nvSpPr>
        <p:spPr>
          <a:xfrm>
            <a:off x="1060194" y="1019375"/>
            <a:ext cx="10339629" cy="3612791"/>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県内企業との適合性について、以下を含めてご記載ください。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なぜこの製品・サービスを創出するのか、県内企業のどのような課題・ニーズを解決することができるのか</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。その効果は十分か。</a:t>
            </a:r>
          </a:p>
        </p:txBody>
      </p:sp>
      <p:sp>
        <p:nvSpPr>
          <p:cNvPr id="1133" name="四角形: 角を丸くする 485"/>
          <p:cNvSpPr/>
          <p:nvPr/>
        </p:nvSpPr>
        <p:spPr>
          <a:xfrm>
            <a:off x="3946301" y="5396093"/>
            <a:ext cx="2445180" cy="219188"/>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ja-JP" altLang="en-US" sz="1600" b="1">
                <a:solidFill>
                  <a:srgbClr val="003EFF"/>
                </a:solidFill>
              </a:rPr>
              <a:t>②県内企業との適合性</a:t>
            </a:r>
            <a:endParaRPr sz="1600" b="1">
              <a:solidFill>
                <a:srgbClr val="003EFF"/>
              </a:solidFill>
            </a:endParaRPr>
          </a:p>
        </p:txBody>
      </p:sp>
    </p:spTree>
    <p:extLst>
      <p:ext uri="{BB962C8B-B14F-4D97-AF65-F5344CB8AC3E}">
        <p14:creationId xmlns:p14="http://schemas.microsoft.com/office/powerpoint/2010/main" val="3289719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39"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40"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5121"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41"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7</a:t>
            </a:fld>
            <a:endParaRPr lang="ja-JP" altLang="en-US">
              <a:solidFill>
                <a:prstClr val="black"/>
              </a:solidFill>
              <a:latin typeface="Calibri"/>
              <a:ea typeface="Yu Gothic UI"/>
            </a:endParaRPr>
          </a:p>
        </p:txBody>
      </p:sp>
      <p:sp>
        <p:nvSpPr>
          <p:cNvPr id="1143"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Ⅱ－４．</a:t>
            </a:r>
            <a:r>
              <a:rPr lang="ja-JP" altLang="en-US" dirty="0">
                <a:latin typeface="Yu Gothic UI" panose="020B0500000000000000" pitchFamily="50" charset="-128"/>
                <a:ea typeface="Yu Gothic UI" panose="020B0500000000000000" pitchFamily="50" charset="-128"/>
              </a:rPr>
              <a:t>県内企業と協業して創出する新たな</a:t>
            </a:r>
            <a:r>
              <a:rPr lang="ja-JP" altLang="en-US" dirty="0">
                <a:latin typeface="Yu Gothic UI" panose="020B0500000000000000" pitchFamily="50" charset="-128"/>
                <a:ea typeface="Yu Gothic UI" panose="020B0500000000000000" pitchFamily="50" charset="-128"/>
                <a:cs typeface="メイリオ" panose="020B0604030504040204" pitchFamily="50" charset="-128"/>
              </a:rPr>
              <a:t>製品・サービスの、</a:t>
            </a:r>
            <a:r>
              <a:rPr lang="ja-JP" altLang="en-US" dirty="0">
                <a:latin typeface="Yu Gothic UI" panose="020B0500000000000000" pitchFamily="50" charset="-128"/>
                <a:ea typeface="Yu Gothic UI" panose="020B0500000000000000" pitchFamily="50" charset="-128"/>
                <a:cs typeface="メイリオ" panose="020B0604030504040204" pitchFamily="50" charset="-128"/>
              </a:rPr>
              <a:t>想定する顧客および顧客課題</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144" name="グループ化 304"/>
          <p:cNvGrpSpPr/>
          <p:nvPr/>
        </p:nvGrpSpPr>
        <p:grpSpPr>
          <a:xfrm>
            <a:off x="1060194" y="4928654"/>
            <a:ext cx="10367938" cy="1743946"/>
            <a:chOff x="251520" y="4690880"/>
            <a:chExt cx="8712968" cy="1240841"/>
          </a:xfrm>
        </p:grpSpPr>
        <p:sp>
          <p:nvSpPr>
            <p:cNvPr id="1145" name="四角形: 角を丸くする 7"/>
            <p:cNvSpPr/>
            <p:nvPr/>
          </p:nvSpPr>
          <p:spPr>
            <a:xfrm>
              <a:off x="251520" y="4690880"/>
              <a:ext cx="8712968" cy="1240841"/>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県内企業と協業して創出する新たな製品・サービスは、新たな市場の開拓・獲得に繋がるか。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146" name="フリーフォーム 307"/>
          <p:cNvSpPr>
            <a:spLocks noChangeAspect="1"/>
          </p:cNvSpPr>
          <p:nvPr/>
        </p:nvSpPr>
        <p:spPr bwMode="gray">
          <a:xfrm>
            <a:off x="1413780" y="5505687"/>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147" name="四角形: 角を丸くする 314"/>
          <p:cNvSpPr/>
          <p:nvPr/>
        </p:nvSpPr>
        <p:spPr>
          <a:xfrm>
            <a:off x="3793752" y="5397675"/>
            <a:ext cx="1944216" cy="216024"/>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③市場創造性</a:t>
            </a:r>
            <a:endParaRPr b="1">
              <a:solidFill>
                <a:srgbClr val="003EFF"/>
              </a:solidFill>
            </a:endParaRPr>
          </a:p>
        </p:txBody>
      </p:sp>
      <p:sp>
        <p:nvSpPr>
          <p:cNvPr id="1148" name="コンテンツ プレースホルダー 329"/>
          <p:cNvSpPr txBox="1"/>
          <p:nvPr/>
        </p:nvSpPr>
        <p:spPr>
          <a:xfrm>
            <a:off x="1060194" y="1019375"/>
            <a:ext cx="10339629" cy="3612791"/>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新たな製品・サービスの想定する顧客について、以下を含めてご記載ください。</a:t>
            </a:r>
            <a:endParaRPr kumimoji="1" sz="2000" dirty="0" smtClean="0">
              <a:solidFill>
                <a:schemeClr val="tx1"/>
              </a:solidFill>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創出する製品・サービスの想定する</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顧客や顧客課題について具体的なイメージはあるか</a:t>
            </a: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（ニーズ調査を実施している場合にはその調査結果の概要も記載してください）。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a:p>
            <a:pPr marL="0" indent="0">
              <a:buNone/>
            </a:pPr>
          </a:p>
        </p:txBody>
      </p:sp>
    </p:spTree>
    <p:extLst>
      <p:ext uri="{BB962C8B-B14F-4D97-AF65-F5344CB8AC3E}">
        <p14:creationId xmlns:p14="http://schemas.microsoft.com/office/powerpoint/2010/main" val="3289719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54"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55"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6145"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56"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8</a:t>
            </a:fld>
            <a:endParaRPr lang="ja-JP" altLang="en-US">
              <a:solidFill>
                <a:prstClr val="black"/>
              </a:solidFill>
              <a:latin typeface="Calibri"/>
              <a:ea typeface="Yu Gothic UI"/>
            </a:endParaRPr>
          </a:p>
        </p:txBody>
      </p:sp>
      <p:sp>
        <p:nvSpPr>
          <p:cNvPr id="1158"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Ⅱ－５</a:t>
            </a:r>
            <a:r>
              <a:rPr lang="ja-JP" altLang="en-US" dirty="0">
                <a:latin typeface="Yu Gothic UI" panose="020B0500000000000000" pitchFamily="50" charset="-128"/>
                <a:ea typeface="Yu Gothic UI" panose="020B0500000000000000" pitchFamily="50" charset="-128"/>
                <a:cs typeface="メイリオ" panose="020B0604030504040204" pitchFamily="50" charset="-128"/>
              </a:rPr>
              <a:t>．県内企業と協業して創出する新たな製品・サービスの、ビジネスモデル</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159" name="グループ化 304"/>
          <p:cNvGrpSpPr/>
          <p:nvPr/>
        </p:nvGrpSpPr>
        <p:grpSpPr>
          <a:xfrm>
            <a:off x="1031093" y="5099292"/>
            <a:ext cx="10367938" cy="1153779"/>
            <a:chOff x="251520" y="5040611"/>
            <a:chExt cx="8712968" cy="891567"/>
          </a:xfrm>
        </p:grpSpPr>
        <p:sp>
          <p:nvSpPr>
            <p:cNvPr id="1160"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県内企業と協業して創出する新たな製品・サービスは、新たな市場の開拓・獲得に繋がるか。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161" name="フリーフォーム 307"/>
          <p:cNvSpPr>
            <a:spLocks noChangeAspect="1"/>
          </p:cNvSpPr>
          <p:nvPr/>
        </p:nvSpPr>
        <p:spPr bwMode="gray">
          <a:xfrm>
            <a:off x="1413780" y="5381242"/>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162" name="四角形: 角を丸くする 314"/>
          <p:cNvSpPr/>
          <p:nvPr/>
        </p:nvSpPr>
        <p:spPr>
          <a:xfrm>
            <a:off x="3922013" y="5273230"/>
            <a:ext cx="1944216" cy="216024"/>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③市場創造性</a:t>
            </a:r>
            <a:endParaRPr b="1">
              <a:solidFill>
                <a:srgbClr val="003EFF"/>
              </a:solidFill>
            </a:endParaRPr>
          </a:p>
        </p:txBody>
      </p:sp>
      <p:sp>
        <p:nvSpPr>
          <p:cNvPr id="1163" name="コンテンツ プレースホルダー 329"/>
          <p:cNvSpPr txBox="1"/>
          <p:nvPr/>
        </p:nvSpPr>
        <p:spPr>
          <a:xfrm>
            <a:off x="1060194" y="1019300"/>
            <a:ext cx="10339629" cy="3672408"/>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マネタイズフローについて、</a:t>
            </a:r>
            <a:r>
              <a:rPr lang="ja-JP" altLang="en-US" sz="1600" b="1" dirty="0">
                <a:solidFill>
                  <a:schemeClr val="tx1"/>
                </a:solidFill>
                <a:latin typeface="Yu Gothic UI"/>
                <a:ea typeface="Yu Gothic UI"/>
                <a:cs typeface="メイリオ" panose="020B0604030504040204" pitchFamily="50" charset="-128"/>
              </a:rPr>
              <a:t>以下を含めてご記載ください。</a:t>
            </a:r>
            <a:endParaRPr lang="ja-JP" altLang="en-US"/>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エンドユーザーを含むステークホルダー（ビジネス上の関係者。たとえば、原料調達先や外部委託先、代理店など）を整理し、収益を得るまでのマネタイズフローを記載してください。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また各ステークホルダーとすでに関係性がある場合は、その程度を具体的に記載してください。</a:t>
            </a:r>
            <a:endParaRPr kumimoji="1" sz="2000" dirty="0" smtClean="0">
              <a:solidFill>
                <a:schemeClr val="tx1"/>
              </a:solidFill>
            </a:endParaRPr>
          </a:p>
          <a:p>
            <a:pPr marL="0" indent="0" algn="ctr">
              <a:buNone/>
            </a:pPr>
          </a:p>
        </p:txBody>
      </p:sp>
      <p:pic>
        <p:nvPicPr>
          <p:cNvPr id="1164" name="図 473"/>
          <p:cNvPicPr>
            <a:picLocks noChangeAspect="1"/>
          </p:cNvPicPr>
          <p:nvPr/>
        </p:nvPicPr>
        <p:blipFill>
          <a:blip r:embed="rId3"/>
          <a:stretch>
            <a:fillRect/>
          </a:stretch>
        </p:blipFill>
        <p:spPr>
          <a:xfrm>
            <a:off x="2133600" y="2257425"/>
            <a:ext cx="7924800" cy="2343150"/>
          </a:xfrm>
          <a:prstGeom prst="rect">
            <a:avLst/>
          </a:prstGeom>
        </p:spPr>
      </p:pic>
    </p:spTree>
    <p:extLst>
      <p:ext uri="{BB962C8B-B14F-4D97-AF65-F5344CB8AC3E}">
        <p14:creationId xmlns:p14="http://schemas.microsoft.com/office/powerpoint/2010/main" val="328971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70" name="正方形/長方形 264"/>
          <p:cNvSpPr/>
          <p:nvPr/>
        </p:nvSpPr>
        <p:spPr>
          <a:xfrm>
            <a:off x="0" y="0"/>
            <a:ext cx="12191998" cy="823268"/>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endParaRPr sz="2000">
              <a:solidFill>
                <a:schemeClr val="accent4">
                  <a:lumMod val="40000"/>
                  <a:lumOff val="60000"/>
                </a:schemeClr>
              </a:solidFill>
              <a:latin typeface="Yu Gothic UI"/>
              <a:ea typeface="Yu Gothic UI"/>
            </a:endParaRPr>
          </a:p>
        </p:txBody>
      </p:sp>
      <p:graphicFrame>
        <p:nvGraphicFramePr>
          <p:cNvPr id="1171" name="think-cell data - do not delete" hidden="1"/>
          <p:cNvGraphicFramePr/>
          <p:nvPr/>
        </p:nvGraphicFramePr>
        <p:xfrm>
          <a:off x="1144588" y="1588"/>
          <a:ext cx="1588" cy="1588"/>
        </p:xfrm>
        <a:graphic>
          <a:graphicData uri="http://schemas.openxmlformats.org/presentationml/2006/ole">
            <mc:AlternateContent xmlns:mc="http://schemas.openxmlformats.org/markup-compatibility/2006">
              <mc:Choice xmlns:v="urn:schemas-microsoft-com:vml" Requires="v">
                <p:oleObj spid="_x0000_s7169" name="think-cell スライド" r:id="rId1" imgW="624" imgH="623" progId="TCLayout.ActiveDocument.1">
                  <p:embed/>
                </p:oleObj>
              </mc:Choice>
              <mc:Fallback>
                <p:oleObj spid="" name="think-cell スライド" r:id="rId1" imgW="624" imgH="623" progId="TCLayout.ActiveDocument.1">
                  <p:embed/>
                  <p:pic>
                    <p:nvPicPr>
                      <p:cNvPr id="0" name="think-cell data - do not delete" hidden="1"/>
                      <p:cNvPicPr>
                        <a:picLocks noChangeAspect="1"/>
                      </p:cNvPicPr>
                      <p:nvPr/>
                    </p:nvPicPr>
                    <p:blipFill>
                      <a:blip r:embed="rId2"/>
                      <a:stretch>
                        <a:fillRect/>
                      </a:stretch>
                    </p:blipFill>
                    <p:spPr>
                      <a:xfrm>
                        <a:off x="1144588" y="1588"/>
                        <a:ext cx="1588" cy="1588"/>
                      </a:xfrm>
                      <a:prstGeom prst="rect">
                        <a:avLst/>
                      </a:prstGeom>
                    </p:spPr>
                  </p:pic>
                </p:oleObj>
              </mc:Fallback>
            </mc:AlternateContent>
          </a:graphicData>
        </a:graphic>
      </p:graphicFrame>
      <p:sp>
        <p:nvSpPr>
          <p:cNvPr id="1172" name="スライド番号プレースホルダー 3"/>
          <p:cNvSpPr>
            <a:spLocks noGrp="1"/>
          </p:cNvSpPr>
          <p:nvPr>
            <p:ph type="sldNum" sz="quarter" idx="10"/>
          </p:nvPr>
        </p:nvSpPr>
        <p:spPr>
          <a:xfrm>
            <a:off x="513969" y="6588000"/>
            <a:ext cx="221538" cy="169200"/>
          </a:xfrm>
        </p:spPr>
        <p:txBody>
          <a:bodyPr/>
          <a:lstStyle/>
          <a:p>
            <a:pPr>
              <a:defRPr/>
            </a:pPr>
            <a:fld id="{A3EB1B23-9AF8-425B-BAD7-B9FA00F18833}" type="slidenum">
              <a:rPr lang="ja-JP" altLang="en-US">
                <a:solidFill>
                  <a:prstClr val="black"/>
                </a:solidFill>
                <a:latin typeface="Calibri"/>
                <a:ea typeface="Yu Gothic UI"/>
              </a:rPr>
              <a:pPr>
                <a:defRPr/>
              </a:pPr>
              <a:t>9</a:t>
            </a:fld>
            <a:endParaRPr lang="ja-JP" altLang="en-US">
              <a:solidFill>
                <a:prstClr val="black"/>
              </a:solidFill>
              <a:latin typeface="Calibri"/>
              <a:ea typeface="Yu Gothic UI"/>
            </a:endParaRPr>
          </a:p>
        </p:txBody>
      </p:sp>
      <p:sp>
        <p:nvSpPr>
          <p:cNvPr id="1174" name="タイトル 300"/>
          <p:cNvSpPr txBox="1"/>
          <p:nvPr/>
        </p:nvSpPr>
        <p:spPr bwMode="gray">
          <a:xfrm>
            <a:off x="196966" y="121068"/>
            <a:ext cx="11799361" cy="369549"/>
          </a:xfrm>
          <a:prstGeom prst="rect">
            <a:avLst/>
          </a:prstGeom>
        </p:spPr>
        <p:txBody>
          <a:bodyPr vert="horz" lIns="0" tIns="0" rIns="0" bIns="0" rtlCol="0" anchor="b" anchorCtr="0">
            <a:noAutofit/>
          </a:bodyPr>
          <a:lstStyle>
            <a:lvl1pPr algn="l" defTabSz="1000863" rtl="0" eaLnBrk="1" latinLnBrk="0" hangingPunct="1">
              <a:spcBef>
                <a:spcPct val="0"/>
              </a:spcBef>
              <a:buNone/>
              <a:defRPr kumimoji="1" sz="2020" b="1" kern="1200">
                <a:solidFill>
                  <a:schemeClr val="tx1"/>
                </a:solidFill>
                <a:latin typeface="+mj-lt"/>
                <a:ea typeface="+mj-ea"/>
                <a:cs typeface="+mj-cs"/>
              </a:defRPr>
            </a:lvl1pPr>
          </a:lstStyle>
          <a:p>
            <a:pPr algn="ctr" fontAlgn="auto">
              <a:spcBef>
                <a:spcPts val="0"/>
              </a:spcBef>
              <a:spcAft>
                <a:spcPts val="0"/>
              </a:spcAft>
              <a:buSzPct val="100000"/>
            </a:pPr>
            <a:r>
              <a:rPr lang="ja-JP" altLang="en-US" dirty="0">
                <a:latin typeface="Yu Gothic UI" panose="020B0500000000000000" pitchFamily="50" charset="-128"/>
                <a:ea typeface="Yu Gothic UI" panose="020B0500000000000000" pitchFamily="50" charset="-128"/>
                <a:cs typeface="メイリオ" panose="020B0604030504040204" pitchFamily="50" charset="-128"/>
              </a:rPr>
              <a:t>Ⅱ－６</a:t>
            </a:r>
            <a:r>
              <a:rPr lang="ja-JP" altLang="en-US" dirty="0">
                <a:latin typeface="Yu Gothic UI" panose="020B0500000000000000" pitchFamily="50" charset="-128"/>
                <a:ea typeface="Yu Gothic UI" panose="020B0500000000000000" pitchFamily="50" charset="-128"/>
              </a:rPr>
              <a:t>．</a:t>
            </a:r>
            <a:r>
              <a:rPr lang="ja-JP" altLang="en-US" dirty="0">
                <a:latin typeface="Yu Gothic UI" panose="020B0500000000000000" pitchFamily="50" charset="-128"/>
                <a:ea typeface="Yu Gothic UI" panose="020B0500000000000000" pitchFamily="50" charset="-128"/>
              </a:rPr>
              <a:t>県内企業と協業して創出する新たな</a:t>
            </a:r>
            <a:r>
              <a:rPr lang="ja-JP" altLang="en-US" dirty="0">
                <a:latin typeface="Yu Gothic UI" panose="020B0500000000000000" pitchFamily="50" charset="-128"/>
                <a:ea typeface="Yu Gothic UI" panose="020B0500000000000000" pitchFamily="50" charset="-128"/>
                <a:cs typeface="メイリオ" panose="020B0604030504040204" pitchFamily="50" charset="-128"/>
              </a:rPr>
              <a:t>製品・サービスの、新規性や独自性</a:t>
            </a:r>
            <a:endParaRPr lang="en-US" altLang="ja-JP" dirty="0">
              <a:latin typeface="Yu Gothic UI" panose="020B0500000000000000" pitchFamily="50" charset="-128"/>
              <a:ea typeface="Yu Gothic UI" panose="020B0500000000000000" pitchFamily="50" charset="-128"/>
              <a:cs typeface="メイリオ" panose="020B0604030504040204" pitchFamily="50" charset="-128"/>
            </a:endParaRPr>
          </a:p>
        </p:txBody>
      </p:sp>
      <p:grpSp>
        <p:nvGrpSpPr>
          <p:cNvPr id="1175" name="グループ化 304"/>
          <p:cNvGrpSpPr/>
          <p:nvPr/>
        </p:nvGrpSpPr>
        <p:grpSpPr>
          <a:xfrm>
            <a:off x="1060194" y="5536023"/>
            <a:ext cx="10367938" cy="998998"/>
            <a:chOff x="251520" y="5040611"/>
            <a:chExt cx="8712968" cy="891567"/>
          </a:xfrm>
        </p:grpSpPr>
        <p:sp>
          <p:nvSpPr>
            <p:cNvPr id="1176" name="四角形: 角を丸くする 7"/>
            <p:cNvSpPr/>
            <p:nvPr/>
          </p:nvSpPr>
          <p:spPr>
            <a:xfrm>
              <a:off x="251520" y="5040611"/>
              <a:ext cx="8712968" cy="891567"/>
            </a:xfrm>
            <a:prstGeom prst="roundRect">
              <a:avLst/>
            </a:prstGeom>
            <a:solidFill>
              <a:schemeClr val="bg1"/>
            </a:solidFill>
            <a:ln>
              <a:solidFill>
                <a:srgbClr val="003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97100"/>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審査ポイント</a:t>
              </a:r>
              <a:r>
                <a:rPr lang="en-US" altLang="ja-JP" b="1" dirty="0">
                  <a:solidFill>
                    <a:schemeClr val="accent4">
                      <a:lumMod val="40000"/>
                      <a:lumOff val="60000"/>
                    </a:schemeClr>
                  </a:solidFill>
                  <a:latin typeface="Yu Gothic UI" panose="020B0500000000000000" pitchFamily="50" charset="-128"/>
                  <a:ea typeface="Yu Gothic UI" panose="020B0500000000000000" pitchFamily="50" charset="-128"/>
                </a:rPr>
                <a:t>】</a:t>
              </a:r>
              <a:endParaRPr b="1">
                <a:solidFill>
                  <a:schemeClr val="accent4">
                    <a:lumMod val="40000"/>
                    <a:lumOff val="60000"/>
                  </a:schemeClr>
                </a:solidFill>
              </a:endParaRPr>
            </a:p>
            <a:p>
              <a:pPr marL="1440000" indent="-342900">
                <a:buFont typeface="Wingdings" panose="05000000000000000000" pitchFamily="2" charset="2"/>
                <a:buChar char="p"/>
              </a:pPr>
              <a:r>
                <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rPr>
                <a:t>県内企業と協業して創出する新たな製品・サービスは、新規性や独自性を有しているか。</a:t>
              </a:r>
              <a:endParaRPr lang="ja-JP" altLang="en-US" b="1" dirty="0">
                <a:solidFill>
                  <a:schemeClr val="accent4">
                    <a:lumMod val="40000"/>
                    <a:lumOff val="60000"/>
                  </a:schemeClr>
                </a:solidFill>
                <a:latin typeface="Yu Gothic UI" panose="020B0500000000000000" pitchFamily="50" charset="-128"/>
                <a:ea typeface="Yu Gothic UI" panose="020B0500000000000000" pitchFamily="50" charset="-128"/>
              </a:endParaRPr>
            </a:p>
          </p:txBody>
        </p:sp>
      </p:grpSp>
      <p:sp>
        <p:nvSpPr>
          <p:cNvPr id="1177" name="フリーフォーム 307"/>
          <p:cNvSpPr>
            <a:spLocks noChangeAspect="1"/>
          </p:cNvSpPr>
          <p:nvPr/>
        </p:nvSpPr>
        <p:spPr bwMode="gray">
          <a:xfrm>
            <a:off x="1413780" y="5663192"/>
            <a:ext cx="589880" cy="589880"/>
          </a:xfrm>
          <a:custGeom>
            <a:avLst/>
            <a:gdLst>
              <a:gd name="connsiteX0" fmla="*/ 2040317 w 4428000"/>
              <a:gd name="connsiteY0" fmla="*/ 3173095 h 4428000"/>
              <a:gd name="connsiteX1" fmla="*/ 2083357 w 4428000"/>
              <a:gd name="connsiteY1" fmla="*/ 3421720 h 4428000"/>
              <a:gd name="connsiteX2" fmla="*/ 2339852 w 4428000"/>
              <a:gd name="connsiteY2" fmla="*/ 3421720 h 4428000"/>
              <a:gd name="connsiteX3" fmla="*/ 2382893 w 4428000"/>
              <a:gd name="connsiteY3" fmla="*/ 3173095 h 4428000"/>
              <a:gd name="connsiteX4" fmla="*/ 1839976 w 4428000"/>
              <a:gd name="connsiteY4" fmla="*/ 3074977 h 4428000"/>
              <a:gd name="connsiteX5" fmla="*/ 1840608 w 4428000"/>
              <a:gd name="connsiteY5" fmla="*/ 3076150 h 4428000"/>
              <a:gd name="connsiteX6" fmla="*/ 1842211 w 4428000"/>
              <a:gd name="connsiteY6" fmla="*/ 3083962 h 4428000"/>
              <a:gd name="connsiteX7" fmla="*/ 1841997 w 4428000"/>
              <a:gd name="connsiteY7" fmla="*/ 3086699 h 4428000"/>
              <a:gd name="connsiteX8" fmla="*/ 1839976 w 4428000"/>
              <a:gd name="connsiteY8" fmla="*/ 3074977 h 4428000"/>
              <a:gd name="connsiteX9" fmla="*/ 2210626 w 4428000"/>
              <a:gd name="connsiteY9" fmla="*/ 1580512 h 4428000"/>
              <a:gd name="connsiteX10" fmla="*/ 1706626 w 4428000"/>
              <a:gd name="connsiteY10" fmla="*/ 2084512 h 4428000"/>
              <a:gd name="connsiteX11" fmla="*/ 1792701 w 4428000"/>
              <a:gd name="connsiteY11" fmla="*/ 2366304 h 4428000"/>
              <a:gd name="connsiteX12" fmla="*/ 1908085 w 4428000"/>
              <a:gd name="connsiteY12" fmla="*/ 2561814 h 4428000"/>
              <a:gd name="connsiteX13" fmla="*/ 2016159 w 4428000"/>
              <a:gd name="connsiteY13" fmla="*/ 2794504 h 4428000"/>
              <a:gd name="connsiteX14" fmla="*/ 2022976 w 4428000"/>
              <a:gd name="connsiteY14" fmla="*/ 2852589 h 4428000"/>
              <a:gd name="connsiteX15" fmla="*/ 2022976 w 4428000"/>
              <a:gd name="connsiteY15" fmla="*/ 2993095 h 4428000"/>
              <a:gd name="connsiteX16" fmla="*/ 2120593 w 4428000"/>
              <a:gd name="connsiteY16" fmla="*/ 2993095 h 4428000"/>
              <a:gd name="connsiteX17" fmla="*/ 2120593 w 4428000"/>
              <a:gd name="connsiteY17" fmla="*/ 2441737 h 4428000"/>
              <a:gd name="connsiteX18" fmla="*/ 2026980 w 4428000"/>
              <a:gd name="connsiteY18" fmla="*/ 2348125 h 4428000"/>
              <a:gd name="connsiteX19" fmla="*/ 2026980 w 4428000"/>
              <a:gd name="connsiteY19" fmla="*/ 2220845 h 4428000"/>
              <a:gd name="connsiteX20" fmla="*/ 2090620 w 4428000"/>
              <a:gd name="connsiteY20" fmla="*/ 2194485 h 4428000"/>
              <a:gd name="connsiteX21" fmla="*/ 2154259 w 4428000"/>
              <a:gd name="connsiteY21" fmla="*/ 2220845 h 4428000"/>
              <a:gd name="connsiteX22" fmla="*/ 2210592 w 4428000"/>
              <a:gd name="connsiteY22" fmla="*/ 2277178 h 4428000"/>
              <a:gd name="connsiteX23" fmla="*/ 2266925 w 4428000"/>
              <a:gd name="connsiteY23" fmla="*/ 2220845 h 4428000"/>
              <a:gd name="connsiteX24" fmla="*/ 2330566 w 4428000"/>
              <a:gd name="connsiteY24" fmla="*/ 2194485 h 4428000"/>
              <a:gd name="connsiteX25" fmla="*/ 2394205 w 4428000"/>
              <a:gd name="connsiteY25" fmla="*/ 2220845 h 4428000"/>
              <a:gd name="connsiteX26" fmla="*/ 2394206 w 4428000"/>
              <a:gd name="connsiteY26" fmla="*/ 2348125 h 4428000"/>
              <a:gd name="connsiteX27" fmla="*/ 2300593 w 4428000"/>
              <a:gd name="connsiteY27" fmla="*/ 2441738 h 4428000"/>
              <a:gd name="connsiteX28" fmla="*/ 2300593 w 4428000"/>
              <a:gd name="connsiteY28" fmla="*/ 2993095 h 4428000"/>
              <a:gd name="connsiteX29" fmla="*/ 2398277 w 4428000"/>
              <a:gd name="connsiteY29" fmla="*/ 2993095 h 4428000"/>
              <a:gd name="connsiteX30" fmla="*/ 2398277 w 4428000"/>
              <a:gd name="connsiteY30" fmla="*/ 2852589 h 4428000"/>
              <a:gd name="connsiteX31" fmla="*/ 2405094 w 4428000"/>
              <a:gd name="connsiteY31" fmla="*/ 2794504 h 4428000"/>
              <a:gd name="connsiteX32" fmla="*/ 2503643 w 4428000"/>
              <a:gd name="connsiteY32" fmla="*/ 2590388 h 4428000"/>
              <a:gd name="connsiteX33" fmla="*/ 2628551 w 4428000"/>
              <a:gd name="connsiteY33" fmla="*/ 2366304 h 4428000"/>
              <a:gd name="connsiteX34" fmla="*/ 2714626 w 4428000"/>
              <a:gd name="connsiteY34" fmla="*/ 2084512 h 4428000"/>
              <a:gd name="connsiteX35" fmla="*/ 2210626 w 4428000"/>
              <a:gd name="connsiteY35" fmla="*/ 1580512 h 4428000"/>
              <a:gd name="connsiteX36" fmla="*/ 2210626 w 4428000"/>
              <a:gd name="connsiteY36" fmla="*/ 1400512 h 4428000"/>
              <a:gd name="connsiteX37" fmla="*/ 2894626 w 4428000"/>
              <a:gd name="connsiteY37" fmla="*/ 2084512 h 4428000"/>
              <a:gd name="connsiteX38" fmla="*/ 2768432 w 4428000"/>
              <a:gd name="connsiteY38" fmla="*/ 2480471 h 4428000"/>
              <a:gd name="connsiteX39" fmla="*/ 2671955 w 4428000"/>
              <a:gd name="connsiteY39" fmla="*/ 2632230 h 4428000"/>
              <a:gd name="connsiteX40" fmla="*/ 2578277 w 4428000"/>
              <a:gd name="connsiteY40" fmla="*/ 2852589 h 4428000"/>
              <a:gd name="connsiteX41" fmla="*/ 2578277 w 4428000"/>
              <a:gd name="connsiteY41" fmla="*/ 3074177 h 4428000"/>
              <a:gd name="connsiteX42" fmla="*/ 2577195 w 4428000"/>
              <a:gd name="connsiteY42" fmla="*/ 3105940 h 4428000"/>
              <a:gd name="connsiteX43" fmla="*/ 2507000 w 4428000"/>
              <a:gd name="connsiteY43" fmla="*/ 3511430 h 4428000"/>
              <a:gd name="connsiteX44" fmla="*/ 2507058 w 4428000"/>
              <a:gd name="connsiteY44" fmla="*/ 3511720 h 4428000"/>
              <a:gd name="connsiteX45" fmla="*/ 2417058 w 4428000"/>
              <a:gd name="connsiteY45" fmla="*/ 3601720 h 4428000"/>
              <a:gd name="connsiteX46" fmla="*/ 2004127 w 4428000"/>
              <a:gd name="connsiteY46" fmla="*/ 3601720 h 4428000"/>
              <a:gd name="connsiteX47" fmla="*/ 1914127 w 4428000"/>
              <a:gd name="connsiteY47" fmla="*/ 3511720 h 4428000"/>
              <a:gd name="connsiteX48" fmla="*/ 1846014 w 4428000"/>
              <a:gd name="connsiteY48" fmla="*/ 3105940 h 4428000"/>
              <a:gd name="connsiteX49" fmla="*/ 1842500 w 4428000"/>
              <a:gd name="connsiteY49" fmla="*/ 3085370 h 4428000"/>
              <a:gd name="connsiteX50" fmla="*/ 1842211 w 4428000"/>
              <a:gd name="connsiteY50" fmla="*/ 3083962 h 4428000"/>
              <a:gd name="connsiteX51" fmla="*/ 1842976 w 4428000"/>
              <a:gd name="connsiteY51" fmla="*/ 3074177 h 4428000"/>
              <a:gd name="connsiteX52" fmla="*/ 1842976 w 4428000"/>
              <a:gd name="connsiteY52" fmla="*/ 2852589 h 4428000"/>
              <a:gd name="connsiteX53" fmla="*/ 1749298 w 4428000"/>
              <a:gd name="connsiteY53" fmla="*/ 2646517 h 4428000"/>
              <a:gd name="connsiteX54" fmla="*/ 1652821 w 4428000"/>
              <a:gd name="connsiteY54" fmla="*/ 2480471 h 4428000"/>
              <a:gd name="connsiteX55" fmla="*/ 1526626 w 4428000"/>
              <a:gd name="connsiteY55" fmla="*/ 2084512 h 4428000"/>
              <a:gd name="connsiteX56" fmla="*/ 2210626 w 4428000"/>
              <a:gd name="connsiteY56" fmla="*/ 1400512 h 4428000"/>
              <a:gd name="connsiteX57" fmla="*/ 2900125 w 4428000"/>
              <a:gd name="connsiteY57" fmla="*/ 1007814 h 4428000"/>
              <a:gd name="connsiteX58" fmla="*/ 2934000 w 4428000"/>
              <a:gd name="connsiteY58" fmla="*/ 1019205 h 4428000"/>
              <a:gd name="connsiteX59" fmla="*/ 2966943 w 4428000"/>
              <a:gd name="connsiteY59" fmla="*/ 1142147 h 4428000"/>
              <a:gd name="connsiteX60" fmla="*/ 2822943 w 4428000"/>
              <a:gd name="connsiteY60" fmla="*/ 1391563 h 4428000"/>
              <a:gd name="connsiteX61" fmla="*/ 2700000 w 4428000"/>
              <a:gd name="connsiteY61" fmla="*/ 1424505 h 4428000"/>
              <a:gd name="connsiteX62" fmla="*/ 2667058 w 4428000"/>
              <a:gd name="connsiteY62" fmla="*/ 1301563 h 4428000"/>
              <a:gd name="connsiteX63" fmla="*/ 2811058 w 4428000"/>
              <a:gd name="connsiteY63" fmla="*/ 1052147 h 4428000"/>
              <a:gd name="connsiteX64" fmla="*/ 2900125 w 4428000"/>
              <a:gd name="connsiteY64" fmla="*/ 1007814 h 4428000"/>
              <a:gd name="connsiteX65" fmla="*/ 1527875 w 4428000"/>
              <a:gd name="connsiteY65" fmla="*/ 1007814 h 4428000"/>
              <a:gd name="connsiteX66" fmla="*/ 1616943 w 4428000"/>
              <a:gd name="connsiteY66" fmla="*/ 1052147 h 4428000"/>
              <a:gd name="connsiteX67" fmla="*/ 1760943 w 4428000"/>
              <a:gd name="connsiteY67" fmla="*/ 1301563 h 4428000"/>
              <a:gd name="connsiteX68" fmla="*/ 1728000 w 4428000"/>
              <a:gd name="connsiteY68" fmla="*/ 1424505 h 4428000"/>
              <a:gd name="connsiteX69" fmla="*/ 1605058 w 4428000"/>
              <a:gd name="connsiteY69" fmla="*/ 1391563 h 4428000"/>
              <a:gd name="connsiteX70" fmla="*/ 1461057 w 4428000"/>
              <a:gd name="connsiteY70" fmla="*/ 1142147 h 4428000"/>
              <a:gd name="connsiteX71" fmla="*/ 1494000 w 4428000"/>
              <a:gd name="connsiteY71" fmla="*/ 1019205 h 4428000"/>
              <a:gd name="connsiteX72" fmla="*/ 1527875 w 4428000"/>
              <a:gd name="connsiteY72" fmla="*/ 1007814 h 4428000"/>
              <a:gd name="connsiteX73" fmla="*/ 2214000 w 4428000"/>
              <a:gd name="connsiteY73" fmla="*/ 826281 h 4428000"/>
              <a:gd name="connsiteX74" fmla="*/ 2304000 w 4428000"/>
              <a:gd name="connsiteY74" fmla="*/ 916281 h 4428000"/>
              <a:gd name="connsiteX75" fmla="*/ 2304000 w 4428000"/>
              <a:gd name="connsiteY75" fmla="*/ 1204281 h 4428000"/>
              <a:gd name="connsiteX76" fmla="*/ 2214000 w 4428000"/>
              <a:gd name="connsiteY76" fmla="*/ 1294281 h 4428000"/>
              <a:gd name="connsiteX77" fmla="*/ 2124000 w 4428000"/>
              <a:gd name="connsiteY77" fmla="*/ 1204281 h 4428000"/>
              <a:gd name="connsiteX78" fmla="*/ 2124000 w 4428000"/>
              <a:gd name="connsiteY78" fmla="*/ 916281 h 4428000"/>
              <a:gd name="connsiteX79" fmla="*/ 2214000 w 4428000"/>
              <a:gd name="connsiteY79" fmla="*/ 826281 h 4428000"/>
              <a:gd name="connsiteX80" fmla="*/ 2214000 w 4428000"/>
              <a:gd name="connsiteY80" fmla="*/ 180000 h 4428000"/>
              <a:gd name="connsiteX81" fmla="*/ 180000 w 4428000"/>
              <a:gd name="connsiteY81" fmla="*/ 2214000 h 4428000"/>
              <a:gd name="connsiteX82" fmla="*/ 2214000 w 4428000"/>
              <a:gd name="connsiteY82" fmla="*/ 4248000 h 4428000"/>
              <a:gd name="connsiteX83" fmla="*/ 4248000 w 4428000"/>
              <a:gd name="connsiteY83" fmla="*/ 2214000 h 4428000"/>
              <a:gd name="connsiteX84" fmla="*/ 2214000 w 4428000"/>
              <a:gd name="connsiteY84" fmla="*/ 180000 h 4428000"/>
              <a:gd name="connsiteX85" fmla="*/ 2214000 w 4428000"/>
              <a:gd name="connsiteY85" fmla="*/ 0 h 4428000"/>
              <a:gd name="connsiteX86" fmla="*/ 4428000 w 4428000"/>
              <a:gd name="connsiteY86" fmla="*/ 2214000 h 4428000"/>
              <a:gd name="connsiteX87" fmla="*/ 2214000 w 4428000"/>
              <a:gd name="connsiteY87" fmla="*/ 4428000 h 4428000"/>
              <a:gd name="connsiteX88" fmla="*/ 0 w 4428000"/>
              <a:gd name="connsiteY88" fmla="*/ 2214000 h 4428000"/>
              <a:gd name="connsiteX89" fmla="*/ 2214000 w 4428000"/>
              <a:gd name="connsiteY89" fmla="*/ 0 h 442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28000" h="4428000">
                <a:moveTo>
                  <a:pt x="2040317" y="3173095"/>
                </a:moveTo>
                <a:lnTo>
                  <a:pt x="2083357" y="3421720"/>
                </a:lnTo>
                <a:lnTo>
                  <a:pt x="2339852" y="3421720"/>
                </a:lnTo>
                <a:lnTo>
                  <a:pt x="2382893" y="3173095"/>
                </a:lnTo>
                <a:close/>
                <a:moveTo>
                  <a:pt x="1839976" y="3074977"/>
                </a:moveTo>
                <a:cubicBezTo>
                  <a:pt x="1840017" y="3074394"/>
                  <a:pt x="1840208" y="3074602"/>
                  <a:pt x="1840608" y="3076150"/>
                </a:cubicBezTo>
                <a:lnTo>
                  <a:pt x="1842211" y="3083962"/>
                </a:lnTo>
                <a:lnTo>
                  <a:pt x="1841997" y="3086699"/>
                </a:lnTo>
                <a:cubicBezTo>
                  <a:pt x="1841070" y="3085589"/>
                  <a:pt x="1839851" y="3076726"/>
                  <a:pt x="1839976" y="3074977"/>
                </a:cubicBezTo>
                <a:close/>
                <a:moveTo>
                  <a:pt x="2210626" y="1580512"/>
                </a:moveTo>
                <a:cubicBezTo>
                  <a:pt x="1932274" y="1580512"/>
                  <a:pt x="1706626" y="1806160"/>
                  <a:pt x="1706626" y="2084512"/>
                </a:cubicBezTo>
                <a:cubicBezTo>
                  <a:pt x="1706626" y="2188894"/>
                  <a:pt x="1738358" y="2285865"/>
                  <a:pt x="1792701" y="2366304"/>
                </a:cubicBezTo>
                <a:cubicBezTo>
                  <a:pt x="1830369" y="2428299"/>
                  <a:pt x="1877560" y="2499819"/>
                  <a:pt x="1908085" y="2561814"/>
                </a:cubicBezTo>
                <a:cubicBezTo>
                  <a:pt x="1944903" y="2628264"/>
                  <a:pt x="1979341" y="2713766"/>
                  <a:pt x="2016159" y="2794504"/>
                </a:cubicBezTo>
                <a:cubicBezTo>
                  <a:pt x="2023004" y="2819949"/>
                  <a:pt x="2021840" y="2825027"/>
                  <a:pt x="2022976" y="2852589"/>
                </a:cubicBezTo>
                <a:lnTo>
                  <a:pt x="2022976" y="2993095"/>
                </a:lnTo>
                <a:lnTo>
                  <a:pt x="2120593" y="2993095"/>
                </a:lnTo>
                <a:lnTo>
                  <a:pt x="2120593" y="2441737"/>
                </a:lnTo>
                <a:lnTo>
                  <a:pt x="2026980" y="2348125"/>
                </a:lnTo>
                <a:cubicBezTo>
                  <a:pt x="1991833" y="2312977"/>
                  <a:pt x="1991833" y="2255993"/>
                  <a:pt x="2026980" y="2220845"/>
                </a:cubicBezTo>
                <a:cubicBezTo>
                  <a:pt x="2044554" y="2203271"/>
                  <a:pt x="2067587" y="2194485"/>
                  <a:pt x="2090620" y="2194485"/>
                </a:cubicBezTo>
                <a:cubicBezTo>
                  <a:pt x="2113653" y="2194485"/>
                  <a:pt x="2136686" y="2203271"/>
                  <a:pt x="2154259" y="2220845"/>
                </a:cubicBezTo>
                <a:lnTo>
                  <a:pt x="2210592" y="2277178"/>
                </a:lnTo>
                <a:lnTo>
                  <a:pt x="2266925" y="2220845"/>
                </a:lnTo>
                <a:cubicBezTo>
                  <a:pt x="2284499" y="2203271"/>
                  <a:pt x="2307532" y="2194485"/>
                  <a:pt x="2330566" y="2194485"/>
                </a:cubicBezTo>
                <a:cubicBezTo>
                  <a:pt x="2353599" y="2194485"/>
                  <a:pt x="2376632" y="2203271"/>
                  <a:pt x="2394205" y="2220845"/>
                </a:cubicBezTo>
                <a:cubicBezTo>
                  <a:pt x="2429352" y="2255993"/>
                  <a:pt x="2429353" y="2312978"/>
                  <a:pt x="2394206" y="2348125"/>
                </a:cubicBezTo>
                <a:lnTo>
                  <a:pt x="2300593" y="2441738"/>
                </a:lnTo>
                <a:lnTo>
                  <a:pt x="2300593" y="2993095"/>
                </a:lnTo>
                <a:lnTo>
                  <a:pt x="2398277" y="2993095"/>
                </a:lnTo>
                <a:lnTo>
                  <a:pt x="2398277" y="2852589"/>
                </a:lnTo>
                <a:cubicBezTo>
                  <a:pt x="2399413" y="2825027"/>
                  <a:pt x="2398249" y="2819949"/>
                  <a:pt x="2405094" y="2794504"/>
                </a:cubicBezTo>
                <a:lnTo>
                  <a:pt x="2503643" y="2590388"/>
                </a:lnTo>
                <a:cubicBezTo>
                  <a:pt x="2540886" y="2519021"/>
                  <a:pt x="2592197" y="2423629"/>
                  <a:pt x="2628551" y="2366304"/>
                </a:cubicBezTo>
                <a:cubicBezTo>
                  <a:pt x="2682895" y="2285865"/>
                  <a:pt x="2714626" y="2188894"/>
                  <a:pt x="2714626" y="2084512"/>
                </a:cubicBezTo>
                <a:cubicBezTo>
                  <a:pt x="2714626" y="1806160"/>
                  <a:pt x="2488978" y="1580512"/>
                  <a:pt x="2210626" y="1580512"/>
                </a:cubicBezTo>
                <a:close/>
                <a:moveTo>
                  <a:pt x="2210626" y="1400512"/>
                </a:moveTo>
                <a:cubicBezTo>
                  <a:pt x="2588389" y="1400512"/>
                  <a:pt x="2894626" y="1706749"/>
                  <a:pt x="2894626" y="2084512"/>
                </a:cubicBezTo>
                <a:cubicBezTo>
                  <a:pt x="2894626" y="2232076"/>
                  <a:pt x="2847898" y="2368726"/>
                  <a:pt x="2768432" y="2480471"/>
                </a:cubicBezTo>
                <a:cubicBezTo>
                  <a:pt x="2737860" y="2527882"/>
                  <a:pt x="2690621" y="2596725"/>
                  <a:pt x="2671955" y="2632230"/>
                </a:cubicBezTo>
                <a:cubicBezTo>
                  <a:pt x="2644698" y="2693777"/>
                  <a:pt x="2580659" y="2812064"/>
                  <a:pt x="2578277" y="2852589"/>
                </a:cubicBezTo>
                <a:cubicBezTo>
                  <a:pt x="2573514" y="2916926"/>
                  <a:pt x="2578277" y="3000314"/>
                  <a:pt x="2578277" y="3074177"/>
                </a:cubicBezTo>
                <a:cubicBezTo>
                  <a:pt x="2577916" y="3084765"/>
                  <a:pt x="2577556" y="3095352"/>
                  <a:pt x="2577195" y="3105940"/>
                </a:cubicBezTo>
                <a:lnTo>
                  <a:pt x="2507000" y="3511430"/>
                </a:lnTo>
                <a:cubicBezTo>
                  <a:pt x="2507019" y="3511527"/>
                  <a:pt x="2507039" y="3511623"/>
                  <a:pt x="2507058" y="3511720"/>
                </a:cubicBezTo>
                <a:cubicBezTo>
                  <a:pt x="2507058" y="3561426"/>
                  <a:pt x="2466764" y="3601720"/>
                  <a:pt x="2417058" y="3601720"/>
                </a:cubicBezTo>
                <a:lnTo>
                  <a:pt x="2004127" y="3601720"/>
                </a:lnTo>
                <a:cubicBezTo>
                  <a:pt x="1954421" y="3601720"/>
                  <a:pt x="1914127" y="3561426"/>
                  <a:pt x="1914127" y="3511720"/>
                </a:cubicBezTo>
                <a:lnTo>
                  <a:pt x="1846014" y="3105940"/>
                </a:lnTo>
                <a:cubicBezTo>
                  <a:pt x="1844532" y="3096825"/>
                  <a:pt x="1843381" y="3090152"/>
                  <a:pt x="1842500" y="3085370"/>
                </a:cubicBezTo>
                <a:lnTo>
                  <a:pt x="1842211" y="3083962"/>
                </a:lnTo>
                <a:lnTo>
                  <a:pt x="1842976" y="3074177"/>
                </a:lnTo>
                <a:cubicBezTo>
                  <a:pt x="1842976" y="3000314"/>
                  <a:pt x="1847739" y="2893114"/>
                  <a:pt x="1842976" y="2852589"/>
                </a:cubicBezTo>
                <a:cubicBezTo>
                  <a:pt x="1838213" y="2809683"/>
                  <a:pt x="1764649" y="2667582"/>
                  <a:pt x="1749298" y="2646517"/>
                </a:cubicBezTo>
                <a:cubicBezTo>
                  <a:pt x="1732221" y="2619743"/>
                  <a:pt x="1679425" y="2512007"/>
                  <a:pt x="1652821" y="2480471"/>
                </a:cubicBezTo>
                <a:cubicBezTo>
                  <a:pt x="1573354" y="2368726"/>
                  <a:pt x="1526626" y="2232076"/>
                  <a:pt x="1526626" y="2084512"/>
                </a:cubicBezTo>
                <a:cubicBezTo>
                  <a:pt x="1526626" y="1706749"/>
                  <a:pt x="1832863" y="1400512"/>
                  <a:pt x="2210626" y="1400512"/>
                </a:cubicBezTo>
                <a:close/>
                <a:moveTo>
                  <a:pt x="2900125" y="1007814"/>
                </a:moveTo>
                <a:cubicBezTo>
                  <a:pt x="2911727" y="1009254"/>
                  <a:pt x="2923239" y="1012992"/>
                  <a:pt x="2934000" y="1019205"/>
                </a:cubicBezTo>
                <a:cubicBezTo>
                  <a:pt x="2977047" y="1044058"/>
                  <a:pt x="2991796" y="1099101"/>
                  <a:pt x="2966943" y="1142147"/>
                </a:cubicBezTo>
                <a:lnTo>
                  <a:pt x="2822943" y="1391563"/>
                </a:lnTo>
                <a:cubicBezTo>
                  <a:pt x="2798090" y="1434609"/>
                  <a:pt x="2743047" y="1449358"/>
                  <a:pt x="2700000" y="1424505"/>
                </a:cubicBezTo>
                <a:cubicBezTo>
                  <a:pt x="2656954" y="1399652"/>
                  <a:pt x="2642205" y="1344609"/>
                  <a:pt x="2667058" y="1301563"/>
                </a:cubicBezTo>
                <a:lnTo>
                  <a:pt x="2811058" y="1052147"/>
                </a:lnTo>
                <a:cubicBezTo>
                  <a:pt x="2829697" y="1019862"/>
                  <a:pt x="2865319" y="1003495"/>
                  <a:pt x="2900125" y="1007814"/>
                </a:cubicBezTo>
                <a:close/>
                <a:moveTo>
                  <a:pt x="1527875" y="1007814"/>
                </a:moveTo>
                <a:cubicBezTo>
                  <a:pt x="1562681" y="1003495"/>
                  <a:pt x="1598303" y="1019862"/>
                  <a:pt x="1616943" y="1052147"/>
                </a:cubicBezTo>
                <a:lnTo>
                  <a:pt x="1760943" y="1301563"/>
                </a:lnTo>
                <a:cubicBezTo>
                  <a:pt x="1785796" y="1344609"/>
                  <a:pt x="1771047" y="1399652"/>
                  <a:pt x="1728000" y="1424505"/>
                </a:cubicBezTo>
                <a:cubicBezTo>
                  <a:pt x="1684954" y="1449358"/>
                  <a:pt x="1629911" y="1434609"/>
                  <a:pt x="1605058" y="1391563"/>
                </a:cubicBezTo>
                <a:lnTo>
                  <a:pt x="1461057" y="1142147"/>
                </a:lnTo>
                <a:cubicBezTo>
                  <a:pt x="1436204" y="1099101"/>
                  <a:pt x="1450953" y="1044058"/>
                  <a:pt x="1494000" y="1019205"/>
                </a:cubicBezTo>
                <a:cubicBezTo>
                  <a:pt x="1504761" y="1012992"/>
                  <a:pt x="1516273" y="1009254"/>
                  <a:pt x="1527875" y="1007814"/>
                </a:cubicBezTo>
                <a:close/>
                <a:moveTo>
                  <a:pt x="2214000" y="826281"/>
                </a:moveTo>
                <a:cubicBezTo>
                  <a:pt x="2263706" y="826281"/>
                  <a:pt x="2304000" y="866575"/>
                  <a:pt x="2304000" y="916281"/>
                </a:cubicBezTo>
                <a:lnTo>
                  <a:pt x="2304000" y="1204281"/>
                </a:lnTo>
                <a:cubicBezTo>
                  <a:pt x="2304000" y="1253987"/>
                  <a:pt x="2263706" y="1294281"/>
                  <a:pt x="2214000" y="1294281"/>
                </a:cubicBezTo>
                <a:cubicBezTo>
                  <a:pt x="2164294" y="1294281"/>
                  <a:pt x="2124000" y="1253987"/>
                  <a:pt x="2124000" y="1204281"/>
                </a:cubicBezTo>
                <a:lnTo>
                  <a:pt x="2124000" y="916281"/>
                </a:lnTo>
                <a:cubicBezTo>
                  <a:pt x="2124000" y="866575"/>
                  <a:pt x="2164294" y="826281"/>
                  <a:pt x="2214000" y="826281"/>
                </a:cubicBezTo>
                <a:close/>
                <a:moveTo>
                  <a:pt x="2214000" y="180000"/>
                </a:moveTo>
                <a:cubicBezTo>
                  <a:pt x="1090653" y="180000"/>
                  <a:pt x="180000" y="1090653"/>
                  <a:pt x="180000" y="2214000"/>
                </a:cubicBezTo>
                <a:cubicBezTo>
                  <a:pt x="180000" y="3337347"/>
                  <a:pt x="1090653" y="4248000"/>
                  <a:pt x="2214000" y="4248000"/>
                </a:cubicBezTo>
                <a:cubicBezTo>
                  <a:pt x="3337347" y="4248000"/>
                  <a:pt x="4248000" y="3337347"/>
                  <a:pt x="4248000" y="2214000"/>
                </a:cubicBezTo>
                <a:cubicBezTo>
                  <a:pt x="4248000" y="1090653"/>
                  <a:pt x="3337347" y="180000"/>
                  <a:pt x="2214000" y="180000"/>
                </a:cubicBezTo>
                <a:close/>
                <a:moveTo>
                  <a:pt x="2214000" y="0"/>
                </a:moveTo>
                <a:cubicBezTo>
                  <a:pt x="3436758" y="0"/>
                  <a:pt x="4428000" y="991242"/>
                  <a:pt x="4428000" y="2214000"/>
                </a:cubicBezTo>
                <a:cubicBezTo>
                  <a:pt x="4428000" y="3436758"/>
                  <a:pt x="3436758" y="4428000"/>
                  <a:pt x="2214000" y="4428000"/>
                </a:cubicBezTo>
                <a:cubicBezTo>
                  <a:pt x="991242" y="4428000"/>
                  <a:pt x="0" y="3436758"/>
                  <a:pt x="0" y="2214000"/>
                </a:cubicBezTo>
                <a:cubicBezTo>
                  <a:pt x="0" y="991242"/>
                  <a:pt x="991242" y="0"/>
                  <a:pt x="2214000" y="0"/>
                </a:cubicBez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endParaRPr kumimoji="1" lang="ja-JP" altLang="en-US" sz="1200">
              <a:solidFill>
                <a:schemeClr val="accent4">
                  <a:lumMod val="20000"/>
                  <a:lumOff val="80000"/>
                </a:schemeClr>
              </a:solidFill>
              <a:sym typeface="+mn-lt"/>
            </a:endParaRPr>
          </a:p>
        </p:txBody>
      </p:sp>
      <p:sp>
        <p:nvSpPr>
          <p:cNvPr id="1178" name="四角形: 角を丸くする 314"/>
          <p:cNvSpPr/>
          <p:nvPr/>
        </p:nvSpPr>
        <p:spPr>
          <a:xfrm>
            <a:off x="3924325" y="5738122"/>
            <a:ext cx="2870339" cy="220010"/>
          </a:xfrm>
          <a:prstGeom prst="roundRect">
            <a:avLst/>
          </a:prstGeom>
          <a:solidFill>
            <a:schemeClr val="accent2">
              <a:lumMod val="40000"/>
              <a:lumOff val="60000"/>
            </a:schemeClr>
          </a:solidFill>
          <a:ln w="25400" cap="flat" cmpd="sng" algn="ctr">
            <a:noFill/>
            <a:prstDash val="solid"/>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kumimoji="1" lang="ja-JP" altLang="en-US" sz="1600" b="1" dirty="0">
                <a:solidFill>
                  <a:srgbClr val="003EFF"/>
                </a:solidFill>
              </a:rPr>
              <a:t>①製品・サービスの新規性</a:t>
            </a:r>
            <a:endParaRPr b="1">
              <a:solidFill>
                <a:srgbClr val="003EFF"/>
              </a:solidFill>
            </a:endParaRPr>
          </a:p>
        </p:txBody>
      </p:sp>
      <p:sp>
        <p:nvSpPr>
          <p:cNvPr id="1179" name="コンテンツ プレースホルダー 329"/>
          <p:cNvSpPr txBox="1"/>
          <p:nvPr/>
        </p:nvSpPr>
        <p:spPr>
          <a:xfrm>
            <a:off x="1060194" y="1018743"/>
            <a:ext cx="10339629" cy="4113574"/>
          </a:xfrm>
          <a:prstGeom prst="rect">
            <a:avLst/>
          </a:prstGeom>
          <a:solidFill>
            <a:schemeClr val="bg1">
              <a:lumMod val="85000"/>
            </a:schemeClr>
          </a:solidFill>
        </p:spPr>
        <p:txBody>
          <a:bodyPr vert="horz" lIns="91440" tIns="108000" rIns="91440" bIns="10800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600" b="1" dirty="0">
                <a:solidFill>
                  <a:schemeClr val="tx1"/>
                </a:solidFill>
                <a:latin typeface="Yu Gothic UI"/>
                <a:ea typeface="Yu Gothic UI"/>
                <a:cs typeface="メイリオ" panose="020B0604030504040204" pitchFamily="50" charset="-128"/>
              </a:rPr>
              <a:t>新規性や独自性</a:t>
            </a:r>
            <a:r>
              <a:rPr lang="ja-JP" altLang="en-US" sz="1600" b="1" dirty="0">
                <a:solidFill>
                  <a:schemeClr val="tx1"/>
                </a:solidFill>
                <a:latin typeface="Yu Gothic UI"/>
                <a:ea typeface="Yu Gothic UI"/>
                <a:cs typeface="メイリオ" panose="020B0604030504040204" pitchFamily="50" charset="-128"/>
              </a:rPr>
              <a:t>について、以下を含めてご記載ください。</a:t>
            </a:r>
            <a:endParaRPr lang="en-US" altLang="ja-JP" sz="1600" b="1" dirty="0">
              <a:solidFill>
                <a:schemeClr val="tx1"/>
              </a:solidFill>
              <a:latin typeface="Yu Gothic UI"/>
              <a:ea typeface="Yu Gothic UI"/>
              <a:cs typeface="メイリオ" panose="020B0604030504040204" pitchFamily="50" charset="-128"/>
            </a:endParaRPr>
          </a:p>
          <a:p>
            <a:pPr marL="285750" indent="-285750">
              <a:buFont typeface="Wingdings" panose="05000000000000000000" pitchFamily="2" charset="2"/>
              <a:buChar char="ü"/>
            </a:pPr>
            <a:r>
              <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rPr>
              <a:t>競合他社のサービスや既存の代替手段と比較した上で、創出する新たな製品・サービスが、優れている点や差別化できている点を図なども用いて具体的に記載してください。</a:t>
            </a:r>
            <a:endParaRPr lang="ja-JP" altLang="en-US" sz="1600" b="1" dirty="0">
              <a:solidFill>
                <a:schemeClr val="tx1"/>
              </a:solidFill>
              <a:latin typeface="Yu Gothic UI" panose="020B0500000000000000" pitchFamily="50" charset="-128"/>
              <a:ea typeface="Yu Gothic UI" panose="020B0500000000000000" pitchFamily="50" charset="-128"/>
              <a:cs typeface="メイリオ" panose="020B0604030504040204" pitchFamily="50" charset="-128"/>
            </a:endParaRPr>
          </a:p>
        </p:txBody>
      </p:sp>
    </p:spTree>
    <p:extLst>
      <p:ext uri="{BB962C8B-B14F-4D97-AF65-F5344CB8AC3E}">
        <p14:creationId xmlns:p14="http://schemas.microsoft.com/office/powerpoint/2010/main" val="3289719619"/>
      </p:ext>
    </p:extLst>
  </p:cSld>
  <p:clrMapOvr>
    <a:masterClrMapping/>
  </p:clrMapOvr>
</p:sld>
</file>

<file path=ppt/tags/tag1.xml><?xml version="1.0" encoding="utf-8"?>
<p:tagLst xmlns:p="http://schemas.openxmlformats.org/presentationml/2006/main">
  <p:tag name="THINKCELLUNDODONOTDELETE" val="0"/>
</p:tagLst>
</file>

<file path=ppt/theme/theme1.xml><?xml version="1.0" encoding="utf-8"?>
<a:theme xmlns:a="http://schemas.openxmlformats.org/drawingml/2006/main" name="5_DT Proposal Template_J_20161001">
  <a:themeElements>
    <a:clrScheme name="DT COLOR">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62B5E5"/>
      </a:hlink>
      <a:folHlink>
        <a:srgbClr val="75787B"/>
      </a:folHlink>
    </a:clrScheme>
    <a:fontScheme name="DTC">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bwMode="gray">
        <a:custGeom>
          <a:avLst/>
          <a:gdLst/>
          <a:ahLst/>
          <a:cxnLst/>
          <a:rect l="l" t="t" r="r" b="b"/>
          <a:pathLst/>
        </a:custGeom>
        <a:solidFill>
          <a:srgbClr val="BBBCBC"/>
        </a:solidFill>
        <a:ln w="12700" algn="ctr">
          <a:solidFill>
            <a:srgbClr val="BBBCBC"/>
          </a:solidFill>
          <a:miter lim="800000"/>
          <a:headEnd/>
          <a:tailEnd/>
        </a:ln>
      </a:spPr>
      <a:bodyPr vertOverflow="overflow" horzOverflow="overflow" wrap="square" lIns="36000" tIns="36000" rIns="36000" bIns="36000" rtlCol="0" anchor="ctr"/>
      <a:lstStyle>
        <a:defPPr algn="ctr">
          <a:defRPr kumimoji="1" sz="1200" dirty="0" smtClean="0"/>
        </a:defPPr>
      </a:lstStyle>
    </a:spDef>
    <a:lnDef>
      <a:spPr>
        <a:custGeom>
          <a:avLst/>
          <a:gdLst/>
          <a:ahLst/>
          <a:cxnLst/>
          <a:rect l="l" t="t" r="r" b="b"/>
          <a:pathLst/>
        </a:custGeom>
        <a:ln w="12700">
          <a:solidFill>
            <a:schemeClr val="tx2"/>
          </a:solidFill>
        </a:ln>
      </a:spPr>
      <a:bodyPr vertOverflow="overflow" horzOverflow="overflow"/>
      <a:lstStyle/>
      <a:style>
        <a:lnRef idx="1">
          <a:schemeClr val="accent1"/>
        </a:lnRef>
        <a:fillRef idx="0">
          <a:schemeClr val="accent1"/>
        </a:fillRef>
        <a:effectRef idx="0">
          <a:schemeClr val="accent1"/>
        </a:effectRef>
        <a:fontRef idx="minor">
          <a:schemeClr val="tx1"/>
        </a:fontRef>
      </a:style>
    </a:lnDef>
    <a:txDef>
      <a:spPr>
        <a:custGeom>
          <a:avLst/>
          <a:gdLst/>
          <a:ahLst/>
          <a:cxnLst/>
          <a:rect l="l" t="t" r="r" b="b"/>
          <a:pathLst/>
        </a:custGeom>
        <a:noFill/>
      </a:spPr>
      <a:bodyPr vertOverflow="overflow" horzOverflow="overflow" wrap="none" lIns="36000" tIns="36000" rIns="36000" bIns="36000" rtlCol="0" anchor="ctr" anchorCtr="0">
        <a:spAutoFit/>
      </a:bodyPr>
      <a:lstStyle>
        <a:defPPr>
          <a:spcBef>
            <a:spcPts val="0"/>
          </a:spcBef>
          <a:defRPr kumimoji="1" sz="1200"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otalTime>61</TotalTime>
  <Words>644</Words>
  <Application>JUST Focus</Application>
  <Paragraphs>62</Paragraphs>
  <ScaleCrop>false</ScaleCrop>
  <HeadingPairs>
    <vt:vector size="8" baseType="variant">
      <vt:variant>
        <vt:lpstr>使用されているフォント</vt:lpstr>
      </vt:variant>
      <vt:variant>
        <vt:i4>6</vt:i4>
      </vt:variant>
      <vt:variant>
        <vt:lpstr>テーマ</vt:lpstr>
      </vt:variant>
      <vt:variant>
        <vt:i4>2</vt:i4>
      </vt:variant>
      <vt:variant>
        <vt:lpstr>埋め込まれた OLE サーバー</vt:lpstr>
      </vt:variant>
      <vt:variant>
        <vt:i4>1</vt:i4>
      </vt:variant>
      <vt:variant>
        <vt:lpstr>スライド タイトル</vt:lpstr>
      </vt:variant>
      <vt:variant>
        <vt:i4>11</vt:i4>
      </vt:variant>
    </vt:vector>
  </HeadingPairs>
  <TitlesOfParts>
    <vt:vector size="20" baseType="lpstr">
      <vt:lpstr>Yu Gothic UI</vt:lpstr>
      <vt:lpstr>Arial</vt:lpstr>
      <vt:lpstr>Calibri</vt:lpstr>
      <vt:lpstr>Verdana</vt:lpstr>
      <vt:lpstr>Wingdings</vt:lpstr>
      <vt:lpstr>Wingdings 2</vt:lpstr>
      <vt:lpstr>5_DT Proposal Template_J_20161001</vt:lpstr>
      <vt:lpstr>DT Template_A4_J_202501</vt:lpstr>
      <vt:lpstr>think-cell 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4.1.7</AppVersion>
  <PresentationFormat>ユーザー設定</PresentationFormat>
  <Slides>18</Slides>
  <Notes>18</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プレゼンテーション</dc:title>
  <dc:creator>山下久</dc:creator>
  <cp:lastModifiedBy>中田　全哉</cp:lastModifiedBy>
  <dcterms:modified xsi:type="dcterms:W3CDTF">2026-07-14T10:22:28Z</dcterms:modified>
  <cp:revision>76</cp:revision>
</cp:coreProperties>
</file>

<file path=docProps/custom.xml><?xml version="1.0" encoding="utf-8"?>
<Properties xmlns:vt="http://schemas.openxmlformats.org/officeDocument/2006/docPropsVTypes" xmlns="http://schemas.openxmlformats.org/officeDocument/2006/custom-properties">
  <property fmtid="{D5CDD505-2E9C-101B-9397-08002B2CF9AE}" pid="2" name="ContentTypeId">
    <vt:lpwstr>0x010100308BA80C42BB6E469B9BA6C63049BC2F</vt:lpwstr>
  </property>
  <property fmtid="{D5CDD505-2E9C-101B-9397-08002B2CF9AE}" pid="3" name="MSIP_Label_ea60d57e-af5b-4752-ac57-3e4f28ca11dc_Enabled">
    <vt:lpwstr>true</vt:lpwstr>
  </property>
  <property fmtid="{D5CDD505-2E9C-101B-9397-08002B2CF9AE}" pid="4" name="MSIP_Label_ea60d57e-af5b-4752-ac57-3e4f28ca11dc_SetDate">
    <vt:lpwstr>2022-05-09T11:18:34Z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cc9491f7-4bdb-4789-8470-6499a618e4f3</vt:lpwstr>
  </property>
  <property fmtid="{D5CDD505-2E9C-101B-9397-08002B2CF9AE}" pid="9" name="MSIP_Label_ea60d57e-af5b-4752-ac57-3e4f28ca11dc_ContentBits">
    <vt:lpwstr>0</vt:lpwstr>
  </property>
  <property fmtid="{D5CDD505-2E9C-101B-9397-08002B2CF9AE}" pid="10" name="MediaServiceImageTags">
    <vt:lpwstr/>
  </property>
</Properties>
</file>